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9" r:id="rId3"/>
    <p:sldId id="261" r:id="rId4"/>
    <p:sldId id="264" r:id="rId5"/>
    <p:sldId id="268" r:id="rId6"/>
    <p:sldId id="285" r:id="rId7"/>
    <p:sldId id="286" r:id="rId8"/>
    <p:sldId id="277" r:id="rId9"/>
    <p:sldId id="293" r:id="rId10"/>
    <p:sldId id="278" r:id="rId11"/>
    <p:sldId id="287" r:id="rId12"/>
    <p:sldId id="294" r:id="rId13"/>
    <p:sldId id="297" r:id="rId14"/>
    <p:sldId id="296" r:id="rId15"/>
    <p:sldId id="295" r:id="rId16"/>
    <p:sldId id="298" r:id="rId17"/>
    <p:sldId id="289" r:id="rId18"/>
    <p:sldId id="288" r:id="rId19"/>
    <p:sldId id="279" r:id="rId20"/>
    <p:sldId id="280" r:id="rId21"/>
    <p:sldId id="281" r:id="rId22"/>
    <p:sldId id="263" r:id="rId23"/>
    <p:sldId id="275" r:id="rId24"/>
  </p:sldIdLst>
  <p:sldSz cx="12192000" cy="6858000"/>
  <p:notesSz cx="6858000" cy="9144000"/>
  <p:embeddedFontLst>
    <p:embeddedFont>
      <p:font typeface="华文行楷" panose="02010800040101010101" pitchFamily="2" charset="-122"/>
      <p:regular r:id="rId26"/>
    </p:embeddedFont>
    <p:embeddedFont>
      <p:font typeface="李旭科书法 v1.4" panose="02010600030101010101" charset="-122"/>
      <p:regular r:id="rId27"/>
    </p:embeddedFont>
    <p:embeddedFont>
      <p:font typeface="楷体" panose="02010609060101010101" pitchFamily="49" charset="-122"/>
      <p:regular r:id="rId28"/>
    </p:embeddedFont>
    <p:embeddedFont>
      <p:font typeface="方正启体简体" panose="02010600030101010101" charset="-122"/>
      <p:regular r:id="rId29"/>
    </p:embeddedFont>
    <p:embeddedFont>
      <p:font typeface="等线 Light" panose="02010600030101010101" pitchFamily="2" charset="-122"/>
      <p:regular r:id="rId30"/>
    </p:embeddedFont>
    <p:embeddedFont>
      <p:font typeface="Calibri" panose="020F0502020204030204" pitchFamily="34" charset="0"/>
      <p:regular r:id="rId31"/>
      <p:bold r:id="rId32"/>
      <p:italic r:id="rId33"/>
      <p:boldItalic r:id="rId34"/>
    </p:embeddedFont>
    <p:embeddedFont>
      <p:font typeface="等线" panose="02010600030101010101" pitchFamily="2" charset="-122"/>
      <p:regular r:id="rId35"/>
      <p:bold r:id="rId36"/>
    </p:embeddedFont>
    <p:embeddedFont>
      <p:font typeface="华文楷体" panose="02010600040101010101" pitchFamily="2" charset="-122"/>
      <p:regular r:id="rId37"/>
    </p:embeddedFont>
    <p:embeddedFont>
      <p:font typeface="微软雅黑" panose="020B0503020204020204" pitchFamily="34" charset="-122"/>
      <p:regular r:id="rId38"/>
      <p:bold r:id="rId39"/>
    </p:embeddedFont>
    <p:embeddedFont>
      <p:font typeface="幼圆" panose="02010509060101010101" pitchFamily="49" charset="-122"/>
      <p:regular r:id="rId40"/>
    </p:embeddedFont>
    <p:embeddedFont>
      <p:font typeface="方正小篆体" panose="03000509000000000000" pitchFamily="65"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E57FC96-FBFA-4C1C-BB65-5BBB6622E9EB}">
          <p14:sldIdLst>
            <p14:sldId id="256"/>
          </p14:sldIdLst>
        </p14:section>
        <p14:section name="背景" id="{0D93D03A-DC5B-473E-A4D9-2C5767A4B7C6}">
          <p14:sldIdLst>
            <p14:sldId id="259"/>
          </p14:sldIdLst>
        </p14:section>
        <p14:section name="新规定" id="{4428E26E-FC97-4901-917A-535583C7B980}">
          <p14:sldIdLst>
            <p14:sldId id="261"/>
            <p14:sldId id="264"/>
          </p14:sldIdLst>
        </p14:section>
        <p14:section name="推迟退休年龄的利弊分析" id="{B2CE526E-4340-4483-A6B8-AC1E932C6D63}">
          <p14:sldIdLst>
            <p14:sldId id="268"/>
            <p14:sldId id="285"/>
            <p14:sldId id="286"/>
          </p14:sldIdLst>
        </p14:section>
        <p14:section name="为什么要延长退休年龄" id="{5A9C8BC8-A2AA-4C43-B929-B8BB31656C05}">
          <p14:sldIdLst>
            <p14:sldId id="277"/>
            <p14:sldId id="293"/>
          </p14:sldIdLst>
        </p14:section>
        <p14:section name="如何应对延迟退休年龄" id="{17891FDA-E817-4305-882B-FDC182DF30A8}">
          <p14:sldIdLst>
            <p14:sldId id="278"/>
            <p14:sldId id="287"/>
            <p14:sldId id="294"/>
            <p14:sldId id="297"/>
            <p14:sldId id="296"/>
            <p14:sldId id="295"/>
            <p14:sldId id="298"/>
            <p14:sldId id="289"/>
            <p14:sldId id="288"/>
          </p14:sldIdLst>
        </p14:section>
        <p14:section name="投保人注意事项" id="{00160B00-A56B-4164-9957-B7A7509546F2}">
          <p14:sldIdLst>
            <p14:sldId id="279"/>
          </p14:sldIdLst>
        </p14:section>
        <p14:section name="发达国家退休制度研究及借鉴" id="{0590E8CA-A091-4652-87B6-1C854AA00814}">
          <p14:sldIdLst>
            <p14:sldId id="280"/>
          </p14:sldIdLst>
        </p14:section>
        <p14:section name="西方国家近年来退休制度改革方法" id="{FEB0F13E-B4E2-4FCC-97F3-B179107C8C80}">
          <p14:sldIdLst>
            <p14:sldId id="281"/>
          </p14:sldIdLst>
        </p14:section>
        <p14:section name="总结" id="{BCDA37BD-2323-4F7D-96E5-08965905E916}">
          <p14:sldIdLst>
            <p14:sldId id="263"/>
          </p14:sldIdLst>
        </p14:section>
        <p14:section name="结束" id="{9072D4C3-6234-4C6B-BF33-366A05D49251}">
          <p14:sldIdLst>
            <p14:sldId id="275"/>
          </p14:sldIdLst>
        </p14:section>
      </p14:sectionLst>
    </p:ext>
    <p:ext uri="{EFAFB233-063F-42B5-8137-9DF3F51BA10A}">
      <p15:sldGuideLst xmlns:p15="http://schemas.microsoft.com/office/powerpoint/2012/main">
        <p15:guide id="1" orient="horz" pos="1570" userDrawn="1">
          <p15:clr>
            <a:srgbClr val="A4A3A4"/>
          </p15:clr>
        </p15:guide>
        <p15:guide id="3" orient="horz" pos="1026" userDrawn="1">
          <p15:clr>
            <a:srgbClr val="A4A3A4"/>
          </p15:clr>
        </p15:guide>
        <p15:guide id="10" pos="1708" userDrawn="1">
          <p15:clr>
            <a:srgbClr val="A4A3A4"/>
          </p15:clr>
        </p15:guide>
        <p15:guide id="11" pos="2502" userDrawn="1">
          <p15:clr>
            <a:srgbClr val="A4A3A4"/>
          </p15:clr>
        </p15:guide>
        <p15:guide id="13" pos="2026" userDrawn="1">
          <p15:clr>
            <a:srgbClr val="A4A3A4"/>
          </p15:clr>
        </p15:guide>
        <p15:guide id="14" orient="horz" pos="368" userDrawn="1">
          <p15:clr>
            <a:srgbClr val="A4A3A4"/>
          </p15:clr>
        </p15:guide>
        <p15:guide id="15" pos="2162" userDrawn="1">
          <p15:clr>
            <a:srgbClr val="A4A3A4"/>
          </p15:clr>
        </p15:guide>
        <p15:guide id="16" pos="1391" userDrawn="1">
          <p15:clr>
            <a:srgbClr val="A4A3A4"/>
          </p15:clr>
        </p15:guide>
        <p15:guide id="17" pos="5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0202"/>
    <a:srgbClr val="980404"/>
    <a:srgbClr val="960202"/>
    <a:srgbClr val="8E0000"/>
    <a:srgbClr val="E04343"/>
    <a:srgbClr val="9E9E9E"/>
    <a:srgbClr val="E7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8" autoAdjust="0"/>
    <p:restoredTop sz="94333" autoAdjust="0"/>
  </p:normalViewPr>
  <p:slideViewPr>
    <p:cSldViewPr snapToGrid="0">
      <p:cViewPr varScale="1">
        <p:scale>
          <a:sx n="71" d="100"/>
          <a:sy n="71" d="100"/>
        </p:scale>
        <p:origin x="948" y="66"/>
      </p:cViewPr>
      <p:guideLst>
        <p:guide orient="horz" pos="1570"/>
        <p:guide orient="horz" pos="1026"/>
        <p:guide pos="1708"/>
        <p:guide pos="2502"/>
        <p:guide pos="2026"/>
        <p:guide orient="horz" pos="368"/>
        <p:guide pos="2162"/>
        <p:guide pos="1391"/>
        <p:guide pos="52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949A5-C00A-4197-92B3-4233346EDB61}" type="datetimeFigureOut">
              <a:rPr lang="zh-CN" altLang="en-US" smtClean="0"/>
              <a:t>2016/5/21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4052A-6122-483E-87A8-573CC5ACA4EB}" type="slidenum">
              <a:rPr lang="zh-CN" altLang="en-US" smtClean="0"/>
              <a:t>‹#›</a:t>
            </a:fld>
            <a:endParaRPr lang="zh-CN" altLang="en-US"/>
          </a:p>
        </p:txBody>
      </p:sp>
    </p:spTree>
    <p:extLst>
      <p:ext uri="{BB962C8B-B14F-4D97-AF65-F5344CB8AC3E}">
        <p14:creationId xmlns:p14="http://schemas.microsoft.com/office/powerpoint/2010/main" val="225511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C54052A-6122-483E-87A8-573CC5ACA4EB}" type="slidenum">
              <a:rPr lang="zh-CN" altLang="en-US" smtClean="0"/>
              <a:t>1</a:t>
            </a:fld>
            <a:endParaRPr lang="zh-CN" altLang="en-US"/>
          </a:p>
        </p:txBody>
      </p:sp>
    </p:spTree>
    <p:extLst>
      <p:ext uri="{BB962C8B-B14F-4D97-AF65-F5344CB8AC3E}">
        <p14:creationId xmlns:p14="http://schemas.microsoft.com/office/powerpoint/2010/main" val="100769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C54052A-6122-483E-87A8-573CC5ACA4EB}" type="slidenum">
              <a:rPr lang="zh-CN" altLang="en-US" smtClean="0"/>
              <a:t>23</a:t>
            </a:fld>
            <a:endParaRPr lang="zh-CN" altLang="en-US"/>
          </a:p>
        </p:txBody>
      </p:sp>
    </p:spTree>
    <p:extLst>
      <p:ext uri="{BB962C8B-B14F-4D97-AF65-F5344CB8AC3E}">
        <p14:creationId xmlns:p14="http://schemas.microsoft.com/office/powerpoint/2010/main" val="665728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128" name="图片占位符 3127"/>
          <p:cNvSpPr>
            <a:spLocks noGrp="1"/>
          </p:cNvSpPr>
          <p:nvPr>
            <p:ph type="pic" sz="quarter" idx="13"/>
          </p:nvPr>
        </p:nvSpPr>
        <p:spPr>
          <a:xfrm>
            <a:off x="889955" y="1309006"/>
            <a:ext cx="8073983" cy="4132525"/>
          </a:xfrm>
          <a:custGeom>
            <a:avLst/>
            <a:gdLst>
              <a:gd name="connsiteX0" fmla="*/ 1077431 w 8073983"/>
              <a:gd name="connsiteY0" fmla="*/ 4118697 h 4132525"/>
              <a:gd name="connsiteX1" fmla="*/ 1077971 w 8073983"/>
              <a:gd name="connsiteY1" fmla="*/ 4119440 h 4132525"/>
              <a:gd name="connsiteX2" fmla="*/ 1072267 w 8073983"/>
              <a:gd name="connsiteY2" fmla="*/ 4119679 h 4132525"/>
              <a:gd name="connsiteX3" fmla="*/ 1072107 w 8073983"/>
              <a:gd name="connsiteY3" fmla="*/ 4119672 h 4132525"/>
              <a:gd name="connsiteX4" fmla="*/ 1044118 w 8073983"/>
              <a:gd name="connsiteY4" fmla="*/ 4108863 h 4132525"/>
              <a:gd name="connsiteX5" fmla="*/ 1050325 w 8073983"/>
              <a:gd name="connsiteY5" fmla="*/ 4116688 h 4132525"/>
              <a:gd name="connsiteX6" fmla="*/ 1054198 w 8073983"/>
              <a:gd name="connsiteY6" fmla="*/ 4116975 h 4132525"/>
              <a:gd name="connsiteX7" fmla="*/ 1054541 w 8073983"/>
              <a:gd name="connsiteY7" fmla="*/ 4118851 h 4132525"/>
              <a:gd name="connsiteX8" fmla="*/ 1036313 w 8073983"/>
              <a:gd name="connsiteY8" fmla="*/ 4117999 h 4132525"/>
              <a:gd name="connsiteX9" fmla="*/ 1028766 w 8073983"/>
              <a:gd name="connsiteY9" fmla="*/ 4122199 h 4132525"/>
              <a:gd name="connsiteX10" fmla="*/ 1028249 w 8073983"/>
              <a:gd name="connsiteY10" fmla="*/ 4119372 h 4132525"/>
              <a:gd name="connsiteX11" fmla="*/ 1021604 w 8073983"/>
              <a:gd name="connsiteY11" fmla="*/ 4119592 h 4132525"/>
              <a:gd name="connsiteX12" fmla="*/ 1020638 w 8073983"/>
              <a:gd name="connsiteY12" fmla="*/ 4124747 h 4132525"/>
              <a:gd name="connsiteX13" fmla="*/ 1017866 w 8073983"/>
              <a:gd name="connsiteY13" fmla="*/ 4125255 h 4132525"/>
              <a:gd name="connsiteX14" fmla="*/ 1018132 w 8073983"/>
              <a:gd name="connsiteY14" fmla="*/ 4126708 h 4132525"/>
              <a:gd name="connsiteX15" fmla="*/ 992894 w 8073983"/>
              <a:gd name="connsiteY15" fmla="*/ 4126962 h 4132525"/>
              <a:gd name="connsiteX16" fmla="*/ 990044 w 8073983"/>
              <a:gd name="connsiteY16" fmla="*/ 4130346 h 4132525"/>
              <a:gd name="connsiteX17" fmla="*/ 978133 w 8073983"/>
              <a:gd name="connsiteY17" fmla="*/ 4132525 h 4132525"/>
              <a:gd name="connsiteX18" fmla="*/ 969507 w 8073983"/>
              <a:gd name="connsiteY18" fmla="*/ 4127134 h 4132525"/>
              <a:gd name="connsiteX19" fmla="*/ 976723 w 8073983"/>
              <a:gd name="connsiteY19" fmla="*/ 4124818 h 4132525"/>
              <a:gd name="connsiteX20" fmla="*/ 976379 w 8073983"/>
              <a:gd name="connsiteY20" fmla="*/ 4122937 h 4132525"/>
              <a:gd name="connsiteX21" fmla="*/ 980715 w 8073983"/>
              <a:gd name="connsiteY21" fmla="*/ 4125071 h 4132525"/>
              <a:gd name="connsiteX22" fmla="*/ 989383 w 8073983"/>
              <a:gd name="connsiteY22" fmla="*/ 4122862 h 4132525"/>
              <a:gd name="connsiteX23" fmla="*/ 993784 w 8073983"/>
              <a:gd name="connsiteY23" fmla="*/ 4126039 h 4132525"/>
              <a:gd name="connsiteX24" fmla="*/ 995103 w 8073983"/>
              <a:gd name="connsiteY24" fmla="*/ 4122811 h 4132525"/>
              <a:gd name="connsiteX25" fmla="*/ 1003949 w 8073983"/>
              <a:gd name="connsiteY25" fmla="*/ 4124179 h 4132525"/>
              <a:gd name="connsiteX26" fmla="*/ 1006191 w 8073983"/>
              <a:gd name="connsiteY26" fmla="*/ 4120782 h 4132525"/>
              <a:gd name="connsiteX27" fmla="*/ 1035584 w 8073983"/>
              <a:gd name="connsiteY27" fmla="*/ 4114407 h 4132525"/>
              <a:gd name="connsiteX28" fmla="*/ 1036726 w 8073983"/>
              <a:gd name="connsiteY28" fmla="*/ 4110216 h 4132525"/>
              <a:gd name="connsiteX29" fmla="*/ 1041128 w 8073983"/>
              <a:gd name="connsiteY29" fmla="*/ 4113393 h 4132525"/>
              <a:gd name="connsiteX30" fmla="*/ 1044118 w 8073983"/>
              <a:gd name="connsiteY30" fmla="*/ 4108863 h 4132525"/>
              <a:gd name="connsiteX31" fmla="*/ 1405362 w 8073983"/>
              <a:gd name="connsiteY31" fmla="*/ 4075424 h 4132525"/>
              <a:gd name="connsiteX32" fmla="*/ 1437925 w 8073983"/>
              <a:gd name="connsiteY32" fmla="*/ 4075424 h 4132525"/>
              <a:gd name="connsiteX33" fmla="*/ 1432498 w 8073983"/>
              <a:gd name="connsiteY33" fmla="*/ 4093350 h 4132525"/>
              <a:gd name="connsiteX34" fmla="*/ 1269682 w 8073983"/>
              <a:gd name="connsiteY34" fmla="*/ 4102313 h 4132525"/>
              <a:gd name="connsiteX35" fmla="*/ 1242546 w 8073983"/>
              <a:gd name="connsiteY35" fmla="*/ 4117999 h 4132525"/>
              <a:gd name="connsiteX36" fmla="*/ 1182847 w 8073983"/>
              <a:gd name="connsiteY36" fmla="*/ 4120240 h 4132525"/>
              <a:gd name="connsiteX37" fmla="*/ 1166564 w 8073983"/>
              <a:gd name="connsiteY37" fmla="*/ 4109036 h 4132525"/>
              <a:gd name="connsiteX38" fmla="*/ 1123147 w 8073983"/>
              <a:gd name="connsiteY38" fmla="*/ 4126962 h 4132525"/>
              <a:gd name="connsiteX39" fmla="*/ 1115685 w 8073983"/>
              <a:gd name="connsiteY39" fmla="*/ 4123321 h 4132525"/>
              <a:gd name="connsiteX40" fmla="*/ 1113556 w 8073983"/>
              <a:gd name="connsiteY40" fmla="*/ 4119980 h 4132525"/>
              <a:gd name="connsiteX41" fmla="*/ 1115803 w 8073983"/>
              <a:gd name="connsiteY41" fmla="*/ 4119641 h 4132525"/>
              <a:gd name="connsiteX42" fmla="*/ 1116021 w 8073983"/>
              <a:gd name="connsiteY42" fmla="*/ 4115618 h 4132525"/>
              <a:gd name="connsiteX43" fmla="*/ 1121784 w 8073983"/>
              <a:gd name="connsiteY43" fmla="*/ 4110581 h 4132525"/>
              <a:gd name="connsiteX44" fmla="*/ 1131948 w 8073983"/>
              <a:gd name="connsiteY44" fmla="*/ 4108721 h 4132525"/>
              <a:gd name="connsiteX45" fmla="*/ 1139559 w 8073983"/>
              <a:gd name="connsiteY45" fmla="*/ 4103346 h 4132525"/>
              <a:gd name="connsiteX46" fmla="*/ 1146246 w 8073983"/>
              <a:gd name="connsiteY46" fmla="*/ 4098139 h 4132525"/>
              <a:gd name="connsiteX47" fmla="*/ 1147642 w 8073983"/>
              <a:gd name="connsiteY47" fmla="*/ 4093934 h 4132525"/>
              <a:gd name="connsiteX48" fmla="*/ 1171993 w 8073983"/>
              <a:gd name="connsiteY48" fmla="*/ 4093630 h 4132525"/>
              <a:gd name="connsiteX49" fmla="*/ 1329380 w 8073983"/>
              <a:gd name="connsiteY49" fmla="*/ 4093350 h 4132525"/>
              <a:gd name="connsiteX50" fmla="*/ 1399934 w 8073983"/>
              <a:gd name="connsiteY50" fmla="*/ 4084387 h 4132525"/>
              <a:gd name="connsiteX51" fmla="*/ 1405362 w 8073983"/>
              <a:gd name="connsiteY51" fmla="*/ 4075424 h 4132525"/>
              <a:gd name="connsiteX52" fmla="*/ 7338535 w 8073983"/>
              <a:gd name="connsiteY52" fmla="*/ 3715465 h 4132525"/>
              <a:gd name="connsiteX53" fmla="*/ 7340021 w 8073983"/>
              <a:gd name="connsiteY53" fmla="*/ 3716895 h 4132525"/>
              <a:gd name="connsiteX54" fmla="*/ 7330720 w 8073983"/>
              <a:gd name="connsiteY54" fmla="*/ 3716895 h 4132525"/>
              <a:gd name="connsiteX55" fmla="*/ 7326741 w 8073983"/>
              <a:gd name="connsiteY55" fmla="*/ 3713641 h 4132525"/>
              <a:gd name="connsiteX56" fmla="*/ 7327337 w 8073983"/>
              <a:gd name="connsiteY56" fmla="*/ 3716895 h 4132525"/>
              <a:gd name="connsiteX57" fmla="*/ 7326443 w 8073983"/>
              <a:gd name="connsiteY57" fmla="*/ 3716895 h 4132525"/>
              <a:gd name="connsiteX58" fmla="*/ 7326443 w 8073983"/>
              <a:gd name="connsiteY58" fmla="*/ 3713695 h 4132525"/>
              <a:gd name="connsiteX59" fmla="*/ 7302626 w 8073983"/>
              <a:gd name="connsiteY59" fmla="*/ 3707102 h 4132525"/>
              <a:gd name="connsiteX60" fmla="*/ 7302738 w 8073983"/>
              <a:gd name="connsiteY60" fmla="*/ 3707714 h 4132525"/>
              <a:gd name="connsiteX61" fmla="*/ 7299448 w 8073983"/>
              <a:gd name="connsiteY61" fmla="*/ 3707683 h 4132525"/>
              <a:gd name="connsiteX62" fmla="*/ 7386583 w 8073983"/>
              <a:gd name="connsiteY62" fmla="*/ 3706673 h 4132525"/>
              <a:gd name="connsiteX63" fmla="*/ 7388238 w 8073983"/>
              <a:gd name="connsiteY63" fmla="*/ 3708951 h 4132525"/>
              <a:gd name="connsiteX64" fmla="*/ 7378374 w 8073983"/>
              <a:gd name="connsiteY64" fmla="*/ 3708175 h 4132525"/>
              <a:gd name="connsiteX65" fmla="*/ 7393975 w 8073983"/>
              <a:gd name="connsiteY65" fmla="*/ 3705320 h 4132525"/>
              <a:gd name="connsiteX66" fmla="*/ 7394462 w 8073983"/>
              <a:gd name="connsiteY66" fmla="*/ 3713196 h 4132525"/>
              <a:gd name="connsiteX67" fmla="*/ 7390784 w 8073983"/>
              <a:gd name="connsiteY67" fmla="*/ 3713869 h 4132525"/>
              <a:gd name="connsiteX68" fmla="*/ 7389565 w 8073983"/>
              <a:gd name="connsiteY68" fmla="*/ 3709170 h 4132525"/>
              <a:gd name="connsiteX69" fmla="*/ 7390384 w 8073983"/>
              <a:gd name="connsiteY69" fmla="*/ 3707222 h 4132525"/>
              <a:gd name="connsiteX70" fmla="*/ 7393975 w 8073983"/>
              <a:gd name="connsiteY70" fmla="*/ 3705320 h 4132525"/>
              <a:gd name="connsiteX71" fmla="*/ 7372942 w 8073983"/>
              <a:gd name="connsiteY71" fmla="*/ 3705186 h 4132525"/>
              <a:gd name="connsiteX72" fmla="*/ 7374191 w 8073983"/>
              <a:gd name="connsiteY72" fmla="*/ 3708012 h 4132525"/>
              <a:gd name="connsiteX73" fmla="*/ 7371510 w 8073983"/>
              <a:gd name="connsiteY73" fmla="*/ 3708206 h 4132525"/>
              <a:gd name="connsiteX74" fmla="*/ 7370565 w 8073983"/>
              <a:gd name="connsiteY74" fmla="*/ 3702634 h 4132525"/>
              <a:gd name="connsiteX75" fmla="*/ 7371094 w 8073983"/>
              <a:gd name="connsiteY75" fmla="*/ 3705525 h 4132525"/>
              <a:gd name="connsiteX76" fmla="*/ 7364054 w 8073983"/>
              <a:gd name="connsiteY76" fmla="*/ 3708804 h 4132525"/>
              <a:gd name="connsiteX77" fmla="*/ 7366277 w 8073983"/>
              <a:gd name="connsiteY77" fmla="*/ 3710513 h 4132525"/>
              <a:gd name="connsiteX78" fmla="*/ 7369404 w 8073983"/>
              <a:gd name="connsiteY78" fmla="*/ 3709856 h 4132525"/>
              <a:gd name="connsiteX79" fmla="*/ 7369861 w 8073983"/>
              <a:gd name="connsiteY79" fmla="*/ 3711573 h 4132525"/>
              <a:gd name="connsiteX80" fmla="*/ 7364433 w 8073983"/>
              <a:gd name="connsiteY80" fmla="*/ 3716895 h 4132525"/>
              <a:gd name="connsiteX81" fmla="*/ 7342116 w 8073983"/>
              <a:gd name="connsiteY81" fmla="*/ 3716895 h 4132525"/>
              <a:gd name="connsiteX82" fmla="*/ 7342449 w 8073983"/>
              <a:gd name="connsiteY82" fmla="*/ 3710766 h 4132525"/>
              <a:gd name="connsiteX83" fmla="*/ 7348699 w 8073983"/>
              <a:gd name="connsiteY83" fmla="*/ 3713605 h 4132525"/>
              <a:gd name="connsiteX84" fmla="*/ 7352832 w 8073983"/>
              <a:gd name="connsiteY84" fmla="*/ 3704884 h 4132525"/>
              <a:gd name="connsiteX85" fmla="*/ 7370565 w 8073983"/>
              <a:gd name="connsiteY85" fmla="*/ 3702634 h 4132525"/>
              <a:gd name="connsiteX86" fmla="*/ 7674837 w 8073983"/>
              <a:gd name="connsiteY86" fmla="*/ 3682094 h 4132525"/>
              <a:gd name="connsiteX87" fmla="*/ 7672284 w 8073983"/>
              <a:gd name="connsiteY87" fmla="*/ 3688899 h 4132525"/>
              <a:gd name="connsiteX88" fmla="*/ 7666739 w 8073983"/>
              <a:gd name="connsiteY88" fmla="*/ 3689914 h 4132525"/>
              <a:gd name="connsiteX89" fmla="*/ 7659129 w 8073983"/>
              <a:gd name="connsiteY89" fmla="*/ 3695289 h 4132525"/>
              <a:gd name="connsiteX90" fmla="*/ 7660539 w 8073983"/>
              <a:gd name="connsiteY90" fmla="*/ 3702996 h 4132525"/>
              <a:gd name="connsiteX91" fmla="*/ 7658709 w 8073983"/>
              <a:gd name="connsiteY91" fmla="*/ 3704668 h 4132525"/>
              <a:gd name="connsiteX92" fmla="*/ 7657465 w 8073983"/>
              <a:gd name="connsiteY92" fmla="*/ 3704895 h 4132525"/>
              <a:gd name="connsiteX93" fmla="*/ 7655412 w 8073983"/>
              <a:gd name="connsiteY93" fmla="*/ 3707175 h 4132525"/>
              <a:gd name="connsiteX94" fmla="*/ 7653901 w 8073983"/>
              <a:gd name="connsiteY94" fmla="*/ 3707820 h 4132525"/>
              <a:gd name="connsiteX95" fmla="*/ 7651651 w 8073983"/>
              <a:gd name="connsiteY95" fmla="*/ 3706614 h 4132525"/>
              <a:gd name="connsiteX96" fmla="*/ 7653542 w 8073983"/>
              <a:gd name="connsiteY96" fmla="*/ 3701290 h 4132525"/>
              <a:gd name="connsiteX97" fmla="*/ 7645973 w 8073983"/>
              <a:gd name="connsiteY97" fmla="*/ 3701679 h 4132525"/>
              <a:gd name="connsiteX98" fmla="*/ 7643335 w 8073983"/>
              <a:gd name="connsiteY98" fmla="*/ 3708136 h 4132525"/>
              <a:gd name="connsiteX99" fmla="*/ 7643512 w 8073983"/>
              <a:gd name="connsiteY99" fmla="*/ 3709099 h 4132525"/>
              <a:gd name="connsiteX100" fmla="*/ 7645971 w 8073983"/>
              <a:gd name="connsiteY100" fmla="*/ 3710143 h 4132525"/>
              <a:gd name="connsiteX101" fmla="*/ 7647076 w 8073983"/>
              <a:gd name="connsiteY101" fmla="*/ 3710876 h 4132525"/>
              <a:gd name="connsiteX102" fmla="*/ 7643386 w 8073983"/>
              <a:gd name="connsiteY102" fmla="*/ 3711454 h 4132525"/>
              <a:gd name="connsiteX103" fmla="*/ 7639862 w 8073983"/>
              <a:gd name="connsiteY103" fmla="*/ 3716331 h 4132525"/>
              <a:gd name="connsiteX104" fmla="*/ 7636801 w 8073983"/>
              <a:gd name="connsiteY104" fmla="*/ 3716793 h 4132525"/>
              <a:gd name="connsiteX105" fmla="*/ 7635901 w 8073983"/>
              <a:gd name="connsiteY105" fmla="*/ 3714475 h 4132525"/>
              <a:gd name="connsiteX106" fmla="*/ 7625913 w 8073983"/>
              <a:gd name="connsiteY106" fmla="*/ 3717298 h 4132525"/>
              <a:gd name="connsiteX107" fmla="*/ 7625694 w 8073983"/>
              <a:gd name="connsiteY107" fmla="*/ 3721321 h 4132525"/>
              <a:gd name="connsiteX108" fmla="*/ 7619226 w 8073983"/>
              <a:gd name="connsiteY108" fmla="*/ 3722505 h 4132525"/>
              <a:gd name="connsiteX109" fmla="*/ 7617420 w 8073983"/>
              <a:gd name="connsiteY109" fmla="*/ 3717857 h 4132525"/>
              <a:gd name="connsiteX110" fmla="*/ 7607432 w 8073983"/>
              <a:gd name="connsiteY110" fmla="*/ 3720680 h 4132525"/>
              <a:gd name="connsiteX111" fmla="*/ 7605872 w 8073983"/>
              <a:gd name="connsiteY111" fmla="*/ 3725197 h 4132525"/>
              <a:gd name="connsiteX112" fmla="*/ 7600947 w 8073983"/>
              <a:gd name="connsiteY112" fmla="*/ 3725859 h 4132525"/>
              <a:gd name="connsiteX113" fmla="*/ 7591874 w 8073983"/>
              <a:gd name="connsiteY113" fmla="*/ 3725859 h 4132525"/>
              <a:gd name="connsiteX114" fmla="*/ 7596219 w 8073983"/>
              <a:gd name="connsiteY114" fmla="*/ 3725064 h 4132525"/>
              <a:gd name="connsiteX115" fmla="*/ 7609198 w 8073983"/>
              <a:gd name="connsiteY115" fmla="*/ 3717710 h 4132525"/>
              <a:gd name="connsiteX116" fmla="*/ 7621429 w 8073983"/>
              <a:gd name="connsiteY116" fmla="*/ 3711489 h 4132525"/>
              <a:gd name="connsiteX117" fmla="*/ 7621648 w 8073983"/>
              <a:gd name="connsiteY117" fmla="*/ 3707467 h 4132525"/>
              <a:gd name="connsiteX118" fmla="*/ 7651435 w 8073983"/>
              <a:gd name="connsiteY118" fmla="*/ 3698033 h 4132525"/>
              <a:gd name="connsiteX119" fmla="*/ 7659222 w 8073983"/>
              <a:gd name="connsiteY119" fmla="*/ 3693621 h 4132525"/>
              <a:gd name="connsiteX120" fmla="*/ 7669429 w 8073983"/>
              <a:gd name="connsiteY120" fmla="*/ 3686775 h 4132525"/>
              <a:gd name="connsiteX121" fmla="*/ 7669648 w 8073983"/>
              <a:gd name="connsiteY121" fmla="*/ 3682752 h 4132525"/>
              <a:gd name="connsiteX122" fmla="*/ 7690115 w 8073983"/>
              <a:gd name="connsiteY122" fmla="*/ 3675025 h 4132525"/>
              <a:gd name="connsiteX123" fmla="*/ 7690101 w 8073983"/>
              <a:gd name="connsiteY123" fmla="*/ 3676678 h 4132525"/>
              <a:gd name="connsiteX124" fmla="*/ 7686872 w 8073983"/>
              <a:gd name="connsiteY124" fmla="*/ 3676646 h 4132525"/>
              <a:gd name="connsiteX125" fmla="*/ 7686332 w 8073983"/>
              <a:gd name="connsiteY125" fmla="*/ 3676468 h 4132525"/>
              <a:gd name="connsiteX126" fmla="*/ 7687423 w 8073983"/>
              <a:gd name="connsiteY126" fmla="*/ 3675517 h 4132525"/>
              <a:gd name="connsiteX127" fmla="*/ 7550593 w 8073983"/>
              <a:gd name="connsiteY127" fmla="*/ 3146965 h 4132525"/>
              <a:gd name="connsiteX128" fmla="*/ 7552386 w 8073983"/>
              <a:gd name="connsiteY128" fmla="*/ 3150246 h 4132525"/>
              <a:gd name="connsiteX129" fmla="*/ 7553550 w 8073983"/>
              <a:gd name="connsiteY129" fmla="*/ 3150605 h 4132525"/>
              <a:gd name="connsiteX130" fmla="*/ 7550362 w 8073983"/>
              <a:gd name="connsiteY130" fmla="*/ 3152330 h 4132525"/>
              <a:gd name="connsiteX131" fmla="*/ 7543411 w 8073983"/>
              <a:gd name="connsiteY131" fmla="*/ 3156091 h 4132525"/>
              <a:gd name="connsiteX132" fmla="*/ 7543663 w 8073983"/>
              <a:gd name="connsiteY132" fmla="*/ 3160181 h 4132525"/>
              <a:gd name="connsiteX133" fmla="*/ 7524988 w 8073983"/>
              <a:gd name="connsiteY133" fmla="*/ 3163598 h 4132525"/>
              <a:gd name="connsiteX134" fmla="*/ 7519268 w 8073983"/>
              <a:gd name="connsiteY134" fmla="*/ 3168475 h 4132525"/>
              <a:gd name="connsiteX135" fmla="*/ 7518949 w 8073983"/>
              <a:gd name="connsiteY135" fmla="*/ 3168533 h 4132525"/>
              <a:gd name="connsiteX136" fmla="*/ 7518937 w 8073983"/>
              <a:gd name="connsiteY136" fmla="*/ 3168757 h 4132525"/>
              <a:gd name="connsiteX137" fmla="*/ 7517553 w 8073983"/>
              <a:gd name="connsiteY137" fmla="*/ 3169937 h 4132525"/>
              <a:gd name="connsiteX138" fmla="*/ 7515604 w 8073983"/>
              <a:gd name="connsiteY138" fmla="*/ 3173128 h 4132525"/>
              <a:gd name="connsiteX139" fmla="*/ 7508566 w 8073983"/>
              <a:gd name="connsiteY139" fmla="*/ 3174416 h 4132525"/>
              <a:gd name="connsiteX140" fmla="*/ 7507321 w 8073983"/>
              <a:gd name="connsiteY140" fmla="*/ 3172702 h 4132525"/>
              <a:gd name="connsiteX141" fmla="*/ 7510316 w 8073983"/>
              <a:gd name="connsiteY141" fmla="*/ 3168833 h 4132525"/>
              <a:gd name="connsiteX142" fmla="*/ 7519637 w 8073983"/>
              <a:gd name="connsiteY142" fmla="*/ 3165977 h 4132525"/>
              <a:gd name="connsiteX143" fmla="*/ 7528196 w 8073983"/>
              <a:gd name="connsiteY143" fmla="*/ 3158986 h 4132525"/>
              <a:gd name="connsiteX144" fmla="*/ 7528426 w 8073983"/>
              <a:gd name="connsiteY144" fmla="*/ 3153746 h 4132525"/>
              <a:gd name="connsiteX145" fmla="*/ 7542681 w 8073983"/>
              <a:gd name="connsiteY145" fmla="*/ 3148983 h 4132525"/>
              <a:gd name="connsiteX146" fmla="*/ 7543081 w 8073983"/>
              <a:gd name="connsiteY146" fmla="*/ 3148339 h 4132525"/>
              <a:gd name="connsiteX147" fmla="*/ 7530777 w 8073983"/>
              <a:gd name="connsiteY147" fmla="*/ 3128177 h 4132525"/>
              <a:gd name="connsiteX148" fmla="*/ 7531156 w 8073983"/>
              <a:gd name="connsiteY148" fmla="*/ 3129311 h 4132525"/>
              <a:gd name="connsiteX149" fmla="*/ 7530906 w 8073983"/>
              <a:gd name="connsiteY149" fmla="*/ 3129505 h 4132525"/>
              <a:gd name="connsiteX150" fmla="*/ 7531232 w 8073983"/>
              <a:gd name="connsiteY150" fmla="*/ 3129541 h 4132525"/>
              <a:gd name="connsiteX151" fmla="*/ 7532018 w 8073983"/>
              <a:gd name="connsiteY151" fmla="*/ 3131893 h 4132525"/>
              <a:gd name="connsiteX152" fmla="*/ 7536453 w 8073983"/>
              <a:gd name="connsiteY152" fmla="*/ 3130652 h 4132525"/>
              <a:gd name="connsiteX153" fmla="*/ 7539003 w 8073983"/>
              <a:gd name="connsiteY153" fmla="*/ 3132006 h 4132525"/>
              <a:gd name="connsiteX154" fmla="*/ 7538354 w 8073983"/>
              <a:gd name="connsiteY154" fmla="*/ 3133273 h 4132525"/>
              <a:gd name="connsiteX155" fmla="*/ 7520862 w 8073983"/>
              <a:gd name="connsiteY155" fmla="*/ 3136474 h 4132525"/>
              <a:gd name="connsiteX156" fmla="*/ 7520976 w 8073983"/>
              <a:gd name="connsiteY156" fmla="*/ 3131452 h 4132525"/>
              <a:gd name="connsiteX157" fmla="*/ 7530777 w 8073983"/>
              <a:gd name="connsiteY157" fmla="*/ 3128177 h 4132525"/>
              <a:gd name="connsiteX158" fmla="*/ 13456 w 8073983"/>
              <a:gd name="connsiteY158" fmla="*/ 3054054 h 4132525"/>
              <a:gd name="connsiteX159" fmla="*/ 13061 w 8073983"/>
              <a:gd name="connsiteY159" fmla="*/ 3057113 h 4132525"/>
              <a:gd name="connsiteX160" fmla="*/ 3820 w 8073983"/>
              <a:gd name="connsiteY160" fmla="*/ 3058804 h 4132525"/>
              <a:gd name="connsiteX161" fmla="*/ 3322 w 8073983"/>
              <a:gd name="connsiteY161" fmla="*/ 3061461 h 4132525"/>
              <a:gd name="connsiteX162" fmla="*/ 275 w 8073983"/>
              <a:gd name="connsiteY162" fmla="*/ 3061482 h 4132525"/>
              <a:gd name="connsiteX163" fmla="*/ 0 w 8073983"/>
              <a:gd name="connsiteY163" fmla="*/ 3059980 h 4132525"/>
              <a:gd name="connsiteX164" fmla="*/ 4006 w 8073983"/>
              <a:gd name="connsiteY164" fmla="*/ 3055908 h 4132525"/>
              <a:gd name="connsiteX165" fmla="*/ 13456 w 8073983"/>
              <a:gd name="connsiteY165" fmla="*/ 3054054 h 4132525"/>
              <a:gd name="connsiteX166" fmla="*/ 422970 w 8073983"/>
              <a:gd name="connsiteY166" fmla="*/ 2828769 h 4132525"/>
              <a:gd name="connsiteX167" fmla="*/ 423498 w 8073983"/>
              <a:gd name="connsiteY167" fmla="*/ 2831660 h 4132525"/>
              <a:gd name="connsiteX168" fmla="*/ 412410 w 8073983"/>
              <a:gd name="connsiteY168" fmla="*/ 2833689 h 4132525"/>
              <a:gd name="connsiteX169" fmla="*/ 411705 w 8073983"/>
              <a:gd name="connsiteY169" fmla="*/ 2829835 h 4132525"/>
              <a:gd name="connsiteX170" fmla="*/ 422970 w 8073983"/>
              <a:gd name="connsiteY170" fmla="*/ 2828769 h 4132525"/>
              <a:gd name="connsiteX171" fmla="*/ 7516703 w 8073983"/>
              <a:gd name="connsiteY171" fmla="*/ 2484383 h 4132525"/>
              <a:gd name="connsiteX172" fmla="*/ 7521819 w 8073983"/>
              <a:gd name="connsiteY172" fmla="*/ 2487837 h 4132525"/>
              <a:gd name="connsiteX173" fmla="*/ 7523991 w 8073983"/>
              <a:gd name="connsiteY173" fmla="*/ 2494340 h 4132525"/>
              <a:gd name="connsiteX174" fmla="*/ 7518295 w 8073983"/>
              <a:gd name="connsiteY174" fmla="*/ 2492112 h 4132525"/>
              <a:gd name="connsiteX175" fmla="*/ 7516513 w 8073983"/>
              <a:gd name="connsiteY175" fmla="*/ 2492708 h 4132525"/>
              <a:gd name="connsiteX176" fmla="*/ 7515973 w 8073983"/>
              <a:gd name="connsiteY176" fmla="*/ 2497019 h 4132525"/>
              <a:gd name="connsiteX177" fmla="*/ 7502571 w 8073983"/>
              <a:gd name="connsiteY177" fmla="*/ 2501498 h 4132525"/>
              <a:gd name="connsiteX178" fmla="*/ 7504475 w 8073983"/>
              <a:gd name="connsiteY178" fmla="*/ 2498614 h 4132525"/>
              <a:gd name="connsiteX179" fmla="*/ 7505441 w 8073983"/>
              <a:gd name="connsiteY179" fmla="*/ 2493459 h 4132525"/>
              <a:gd name="connsiteX180" fmla="*/ 7510019 w 8073983"/>
              <a:gd name="connsiteY180" fmla="*/ 2497599 h 4132525"/>
              <a:gd name="connsiteX181" fmla="*/ 7510280 w 8073983"/>
              <a:gd name="connsiteY181" fmla="*/ 2488591 h 4132525"/>
              <a:gd name="connsiteX182" fmla="*/ 7512660 w 8073983"/>
              <a:gd name="connsiteY182" fmla="*/ 2485734 h 4132525"/>
              <a:gd name="connsiteX183" fmla="*/ 7543866 w 8073983"/>
              <a:gd name="connsiteY183" fmla="*/ 2450133 h 4132525"/>
              <a:gd name="connsiteX184" fmla="*/ 7542838 w 8073983"/>
              <a:gd name="connsiteY184" fmla="*/ 2452932 h 4132525"/>
              <a:gd name="connsiteX185" fmla="*/ 7544205 w 8073983"/>
              <a:gd name="connsiteY185" fmla="*/ 2453604 h 4132525"/>
              <a:gd name="connsiteX186" fmla="*/ 7540390 w 8073983"/>
              <a:gd name="connsiteY186" fmla="*/ 2454829 h 4132525"/>
              <a:gd name="connsiteX187" fmla="*/ 7538256 w 8073983"/>
              <a:gd name="connsiteY187" fmla="*/ 2453601 h 4132525"/>
              <a:gd name="connsiteX188" fmla="*/ 7550073 w 8073983"/>
              <a:gd name="connsiteY188" fmla="*/ 2446296 h 4132525"/>
              <a:gd name="connsiteX189" fmla="*/ 7549926 w 8073983"/>
              <a:gd name="connsiteY189" fmla="*/ 2447466 h 4132525"/>
              <a:gd name="connsiteX190" fmla="*/ 7548766 w 8073983"/>
              <a:gd name="connsiteY190" fmla="*/ 2447104 h 4132525"/>
              <a:gd name="connsiteX191" fmla="*/ 7558174 w 8073983"/>
              <a:gd name="connsiteY191" fmla="*/ 2439546 h 4132525"/>
              <a:gd name="connsiteX192" fmla="*/ 7551004 w 8073983"/>
              <a:gd name="connsiteY192" fmla="*/ 2442903 h 4132525"/>
              <a:gd name="connsiteX193" fmla="*/ 7549832 w 8073983"/>
              <a:gd name="connsiteY193" fmla="*/ 2440254 h 4132525"/>
              <a:gd name="connsiteX194" fmla="*/ 7550798 w 8073983"/>
              <a:gd name="connsiteY194" fmla="*/ 2440075 h 4132525"/>
              <a:gd name="connsiteX195" fmla="*/ 7558174 w 8073983"/>
              <a:gd name="connsiteY195" fmla="*/ 2439546 h 4132525"/>
              <a:gd name="connsiteX196" fmla="*/ 7535161 w 8073983"/>
              <a:gd name="connsiteY196" fmla="*/ 2405380 h 4132525"/>
              <a:gd name="connsiteX197" fmla="*/ 7536844 w 8073983"/>
              <a:gd name="connsiteY197" fmla="*/ 2405445 h 4132525"/>
              <a:gd name="connsiteX198" fmla="*/ 7537088 w 8073983"/>
              <a:gd name="connsiteY198" fmla="*/ 2406319 h 4132525"/>
              <a:gd name="connsiteX199" fmla="*/ 7534412 w 8073983"/>
              <a:gd name="connsiteY199" fmla="*/ 2407214 h 4132525"/>
              <a:gd name="connsiteX200" fmla="*/ 7443937 w 8073983"/>
              <a:gd name="connsiteY200" fmla="*/ 2272166 h 4132525"/>
              <a:gd name="connsiteX201" fmla="*/ 7444917 w 8073983"/>
              <a:gd name="connsiteY201" fmla="*/ 2277522 h 4132525"/>
              <a:gd name="connsiteX202" fmla="*/ 7448394 w 8073983"/>
              <a:gd name="connsiteY202" fmla="*/ 2280869 h 4132525"/>
              <a:gd name="connsiteX203" fmla="*/ 7456887 w 8073983"/>
              <a:gd name="connsiteY203" fmla="*/ 2280310 h 4132525"/>
              <a:gd name="connsiteX204" fmla="*/ 7456273 w 8073983"/>
              <a:gd name="connsiteY204" fmla="*/ 2287392 h 4132525"/>
              <a:gd name="connsiteX205" fmla="*/ 7420984 w 8073983"/>
              <a:gd name="connsiteY205" fmla="*/ 2292854 h 4132525"/>
              <a:gd name="connsiteX206" fmla="*/ 7424723 w 8073983"/>
              <a:gd name="connsiteY206" fmla="*/ 2287192 h 4132525"/>
              <a:gd name="connsiteX207" fmla="*/ 7421257 w 8073983"/>
              <a:gd name="connsiteY207" fmla="*/ 2285212 h 4132525"/>
              <a:gd name="connsiteX208" fmla="*/ 7420726 w 8073983"/>
              <a:gd name="connsiteY208" fmla="*/ 2284503 h 4132525"/>
              <a:gd name="connsiteX209" fmla="*/ 7423928 w 8073983"/>
              <a:gd name="connsiteY209" fmla="*/ 2283733 h 4132525"/>
              <a:gd name="connsiteX210" fmla="*/ 7435235 w 8073983"/>
              <a:gd name="connsiteY210" fmla="*/ 2277682 h 4132525"/>
              <a:gd name="connsiteX211" fmla="*/ 7439057 w 8073983"/>
              <a:gd name="connsiteY211" fmla="*/ 2273124 h 4132525"/>
              <a:gd name="connsiteX212" fmla="*/ 7423397 w 8073983"/>
              <a:gd name="connsiteY212" fmla="*/ 2269512 h 4132525"/>
              <a:gd name="connsiteX213" fmla="*/ 7424449 w 8073983"/>
              <a:gd name="connsiteY213" fmla="*/ 2270383 h 4132525"/>
              <a:gd name="connsiteX214" fmla="*/ 7424408 w 8073983"/>
              <a:gd name="connsiteY214" fmla="*/ 2270702 h 4132525"/>
              <a:gd name="connsiteX215" fmla="*/ 7414049 w 8073983"/>
              <a:gd name="connsiteY215" fmla="*/ 2273191 h 4132525"/>
              <a:gd name="connsiteX216" fmla="*/ 7414157 w 8073983"/>
              <a:gd name="connsiteY216" fmla="*/ 2271203 h 4132525"/>
              <a:gd name="connsiteX217" fmla="*/ 7423397 w 8073983"/>
              <a:gd name="connsiteY217" fmla="*/ 2269512 h 4132525"/>
              <a:gd name="connsiteX218" fmla="*/ 7595035 w 8073983"/>
              <a:gd name="connsiteY218" fmla="*/ 1493506 h 4132525"/>
              <a:gd name="connsiteX219" fmla="*/ 7618093 w 8073983"/>
              <a:gd name="connsiteY219" fmla="*/ 1494265 h 4132525"/>
              <a:gd name="connsiteX220" fmla="*/ 7618059 w 8073983"/>
              <a:gd name="connsiteY220" fmla="*/ 1494488 h 4132525"/>
              <a:gd name="connsiteX221" fmla="*/ 7615724 w 8073983"/>
              <a:gd name="connsiteY221" fmla="*/ 1494915 h 4132525"/>
              <a:gd name="connsiteX222" fmla="*/ 7610885 w 8073983"/>
              <a:gd name="connsiteY222" fmla="*/ 1499784 h 4132525"/>
              <a:gd name="connsiteX223" fmla="*/ 7605559 w 8073983"/>
              <a:gd name="connsiteY223" fmla="*/ 1496775 h 4132525"/>
              <a:gd name="connsiteX224" fmla="*/ 7597730 w 8073983"/>
              <a:gd name="connsiteY224" fmla="*/ 1506174 h 4132525"/>
              <a:gd name="connsiteX225" fmla="*/ 7580173 w 8073983"/>
              <a:gd name="connsiteY225" fmla="*/ 1509386 h 4132525"/>
              <a:gd name="connsiteX226" fmla="*/ 7572520 w 8073983"/>
              <a:gd name="connsiteY226" fmla="*/ 1519748 h 4132525"/>
              <a:gd name="connsiteX227" fmla="*/ 7559584 w 8073983"/>
              <a:gd name="connsiteY227" fmla="*/ 1522115 h 4132525"/>
              <a:gd name="connsiteX228" fmla="*/ 7549201 w 8073983"/>
              <a:gd name="connsiteY228" fmla="*/ 1527998 h 4132525"/>
              <a:gd name="connsiteX229" fmla="*/ 7548806 w 8073983"/>
              <a:gd name="connsiteY229" fmla="*/ 1531057 h 4132525"/>
              <a:gd name="connsiteX230" fmla="*/ 7542338 w 8073983"/>
              <a:gd name="connsiteY230" fmla="*/ 1532241 h 4132525"/>
              <a:gd name="connsiteX231" fmla="*/ 7540885 w 8073983"/>
              <a:gd name="connsiteY231" fmla="*/ 1529520 h 4132525"/>
              <a:gd name="connsiteX232" fmla="*/ 7537717 w 8073983"/>
              <a:gd name="connsiteY232" fmla="*/ 1533086 h 4132525"/>
              <a:gd name="connsiteX233" fmla="*/ 7529182 w 8073983"/>
              <a:gd name="connsiteY233" fmla="*/ 1538631 h 4132525"/>
              <a:gd name="connsiteX234" fmla="*/ 7515103 w 8073983"/>
              <a:gd name="connsiteY234" fmla="*/ 1545190 h 4132525"/>
              <a:gd name="connsiteX235" fmla="*/ 7510878 w 8073983"/>
              <a:gd name="connsiteY235" fmla="*/ 1542976 h 4132525"/>
              <a:gd name="connsiteX236" fmla="*/ 7508635 w 8073983"/>
              <a:gd name="connsiteY236" fmla="*/ 1546373 h 4132525"/>
              <a:gd name="connsiteX237" fmla="*/ 7499395 w 8073983"/>
              <a:gd name="connsiteY237" fmla="*/ 1548064 h 4132525"/>
              <a:gd name="connsiteX238" fmla="*/ 7499353 w 8073983"/>
              <a:gd name="connsiteY238" fmla="*/ 1553050 h 4132525"/>
              <a:gd name="connsiteX239" fmla="*/ 7485493 w 8073983"/>
              <a:gd name="connsiteY239" fmla="*/ 1555587 h 4132525"/>
              <a:gd name="connsiteX240" fmla="*/ 7470490 w 8073983"/>
              <a:gd name="connsiteY240" fmla="*/ 1562315 h 4132525"/>
              <a:gd name="connsiteX241" fmla="*/ 7464727 w 8073983"/>
              <a:gd name="connsiteY241" fmla="*/ 1567352 h 4132525"/>
              <a:gd name="connsiteX242" fmla="*/ 7463408 w 8073983"/>
              <a:gd name="connsiteY242" fmla="*/ 1570581 h 4132525"/>
              <a:gd name="connsiteX243" fmla="*/ 7458259 w 8073983"/>
              <a:gd name="connsiteY243" fmla="*/ 1568536 h 4132525"/>
              <a:gd name="connsiteX244" fmla="*/ 7453025 w 8073983"/>
              <a:gd name="connsiteY244" fmla="*/ 1576463 h 4132525"/>
              <a:gd name="connsiteX245" fmla="*/ 7436569 w 8073983"/>
              <a:gd name="connsiteY245" fmla="*/ 1580470 h 4132525"/>
              <a:gd name="connsiteX246" fmla="*/ 7426009 w 8073983"/>
              <a:gd name="connsiteY246" fmla="*/ 1585390 h 4132525"/>
              <a:gd name="connsiteX247" fmla="*/ 7419499 w 8073983"/>
              <a:gd name="connsiteY247" fmla="*/ 1591559 h 4132525"/>
              <a:gd name="connsiteX248" fmla="*/ 7412812 w 8073983"/>
              <a:gd name="connsiteY248" fmla="*/ 1596766 h 4132525"/>
              <a:gd name="connsiteX249" fmla="*/ 7405201 w 8073983"/>
              <a:gd name="connsiteY249" fmla="*/ 1602141 h 4132525"/>
              <a:gd name="connsiteX250" fmla="*/ 7406989 w 8073983"/>
              <a:gd name="connsiteY250" fmla="*/ 1605490 h 4132525"/>
              <a:gd name="connsiteX251" fmla="*/ 7404349 w 8073983"/>
              <a:gd name="connsiteY251" fmla="*/ 1608677 h 4132525"/>
              <a:gd name="connsiteX252" fmla="*/ 7394767 w 8073983"/>
              <a:gd name="connsiteY252" fmla="*/ 1609808 h 4132525"/>
              <a:gd name="connsiteX253" fmla="*/ 7384384 w 8073983"/>
              <a:gd name="connsiteY253" fmla="*/ 1615690 h 4132525"/>
              <a:gd name="connsiteX254" fmla="*/ 7382929 w 8073983"/>
              <a:gd name="connsiteY254" fmla="*/ 1617169 h 4132525"/>
              <a:gd name="connsiteX255" fmla="*/ 7378496 w 8073983"/>
              <a:gd name="connsiteY255" fmla="*/ 1617980 h 4132525"/>
              <a:gd name="connsiteX256" fmla="*/ 7377967 w 8073983"/>
              <a:gd name="connsiteY256" fmla="*/ 1615090 h 4132525"/>
              <a:gd name="connsiteX257" fmla="*/ 7371607 w 8073983"/>
              <a:gd name="connsiteY257" fmla="*/ 1616254 h 4132525"/>
              <a:gd name="connsiteX258" fmla="*/ 7372767 w 8073983"/>
              <a:gd name="connsiteY258" fmla="*/ 1614829 h 4132525"/>
              <a:gd name="connsiteX259" fmla="*/ 7365947 w 8073983"/>
              <a:gd name="connsiteY259" fmla="*/ 1614086 h 4132525"/>
              <a:gd name="connsiteX260" fmla="*/ 7365418 w 8073983"/>
              <a:gd name="connsiteY260" fmla="*/ 1611196 h 4132525"/>
              <a:gd name="connsiteX261" fmla="*/ 7370962 w 8073983"/>
              <a:gd name="connsiteY261" fmla="*/ 1610181 h 4132525"/>
              <a:gd name="connsiteX262" fmla="*/ 7372591 w 8073983"/>
              <a:gd name="connsiteY262" fmla="*/ 1613866 h 4132525"/>
              <a:gd name="connsiteX263" fmla="*/ 7379983 w 8073983"/>
              <a:gd name="connsiteY263" fmla="*/ 1612513 h 4132525"/>
              <a:gd name="connsiteX264" fmla="*/ 7378573 w 8073983"/>
              <a:gd name="connsiteY264" fmla="*/ 1604806 h 4132525"/>
              <a:gd name="connsiteX265" fmla="*/ 7385965 w 8073983"/>
              <a:gd name="connsiteY265" fmla="*/ 1603453 h 4132525"/>
              <a:gd name="connsiteX266" fmla="*/ 7386670 w 8073983"/>
              <a:gd name="connsiteY266" fmla="*/ 1607307 h 4132525"/>
              <a:gd name="connsiteX267" fmla="*/ 7393533 w 8073983"/>
              <a:gd name="connsiteY267" fmla="*/ 1603064 h 4132525"/>
              <a:gd name="connsiteX268" fmla="*/ 7386536 w 8073983"/>
              <a:gd name="connsiteY268" fmla="*/ 1601357 h 4132525"/>
              <a:gd name="connsiteX269" fmla="*/ 7396524 w 8073983"/>
              <a:gd name="connsiteY269" fmla="*/ 1598534 h 4132525"/>
              <a:gd name="connsiteX270" fmla="*/ 7397053 w 8073983"/>
              <a:gd name="connsiteY270" fmla="*/ 1601424 h 4132525"/>
              <a:gd name="connsiteX271" fmla="*/ 7407789 w 8073983"/>
              <a:gd name="connsiteY271" fmla="*/ 1597468 h 4132525"/>
              <a:gd name="connsiteX272" fmla="*/ 7399691 w 8073983"/>
              <a:gd name="connsiteY272" fmla="*/ 1594967 h 4132525"/>
              <a:gd name="connsiteX273" fmla="*/ 7409679 w 8073983"/>
              <a:gd name="connsiteY273" fmla="*/ 1592144 h 4132525"/>
              <a:gd name="connsiteX274" fmla="*/ 7414081 w 8073983"/>
              <a:gd name="connsiteY274" fmla="*/ 1595321 h 4132525"/>
              <a:gd name="connsiteX275" fmla="*/ 7414518 w 8073983"/>
              <a:gd name="connsiteY275" fmla="*/ 1587276 h 4132525"/>
              <a:gd name="connsiteX276" fmla="*/ 7424682 w 8073983"/>
              <a:gd name="connsiteY276" fmla="*/ 1585416 h 4132525"/>
              <a:gd name="connsiteX277" fmla="*/ 7425649 w 8073983"/>
              <a:gd name="connsiteY277" fmla="*/ 1580261 h 4132525"/>
              <a:gd name="connsiteX278" fmla="*/ 7434889 w 8073983"/>
              <a:gd name="connsiteY278" fmla="*/ 1578570 h 4132525"/>
              <a:gd name="connsiteX279" fmla="*/ 7448968 w 8073983"/>
              <a:gd name="connsiteY279" fmla="*/ 1572011 h 4132525"/>
              <a:gd name="connsiteX280" fmla="*/ 7459351 w 8073983"/>
              <a:gd name="connsiteY280" fmla="*/ 1566128 h 4132525"/>
              <a:gd name="connsiteX281" fmla="*/ 7459746 w 8073983"/>
              <a:gd name="connsiteY281" fmla="*/ 1563069 h 4132525"/>
              <a:gd name="connsiteX282" fmla="*/ 7470129 w 8073983"/>
              <a:gd name="connsiteY282" fmla="*/ 1557186 h 4132525"/>
              <a:gd name="connsiteX283" fmla="*/ 7483989 w 8073983"/>
              <a:gd name="connsiteY283" fmla="*/ 1554650 h 4132525"/>
              <a:gd name="connsiteX284" fmla="*/ 7496968 w 8073983"/>
              <a:gd name="connsiteY284" fmla="*/ 1547296 h 4132525"/>
              <a:gd name="connsiteX285" fmla="*/ 7509199 w 8073983"/>
              <a:gd name="connsiteY285" fmla="*/ 1541075 h 4132525"/>
              <a:gd name="connsiteX286" fmla="*/ 7509418 w 8073983"/>
              <a:gd name="connsiteY286" fmla="*/ 1537053 h 4132525"/>
              <a:gd name="connsiteX287" fmla="*/ 7539205 w 8073983"/>
              <a:gd name="connsiteY287" fmla="*/ 1527619 h 4132525"/>
              <a:gd name="connsiteX288" fmla="*/ 7546992 w 8073983"/>
              <a:gd name="connsiteY288" fmla="*/ 1523207 h 4132525"/>
              <a:gd name="connsiteX289" fmla="*/ 7557199 w 8073983"/>
              <a:gd name="connsiteY289" fmla="*/ 1516361 h 4132525"/>
              <a:gd name="connsiteX290" fmla="*/ 7557418 w 8073983"/>
              <a:gd name="connsiteY290" fmla="*/ 1512338 h 4132525"/>
              <a:gd name="connsiteX291" fmla="*/ 7575193 w 8073983"/>
              <a:gd name="connsiteY291" fmla="*/ 1505103 h 4132525"/>
              <a:gd name="connsiteX292" fmla="*/ 7589053 w 8073983"/>
              <a:gd name="connsiteY292" fmla="*/ 1502566 h 4132525"/>
              <a:gd name="connsiteX293" fmla="*/ 7589272 w 8073983"/>
              <a:gd name="connsiteY293" fmla="*/ 1498544 h 4132525"/>
              <a:gd name="connsiteX294" fmla="*/ 7595035 w 8073983"/>
              <a:gd name="connsiteY294" fmla="*/ 1493506 h 4132525"/>
              <a:gd name="connsiteX295" fmla="*/ 759542 w 8073983"/>
              <a:gd name="connsiteY295" fmla="*/ 1381509 h 4132525"/>
              <a:gd name="connsiteX296" fmla="*/ 760451 w 8073983"/>
              <a:gd name="connsiteY296" fmla="*/ 1386474 h 4132525"/>
              <a:gd name="connsiteX297" fmla="*/ 743011 w 8073983"/>
              <a:gd name="connsiteY297" fmla="*/ 1389240 h 4132525"/>
              <a:gd name="connsiteX298" fmla="*/ 743554 w 8073983"/>
              <a:gd name="connsiteY298" fmla="*/ 1387422 h 4132525"/>
              <a:gd name="connsiteX299" fmla="*/ 745507 w 8073983"/>
              <a:gd name="connsiteY299" fmla="*/ 1383082 h 4132525"/>
              <a:gd name="connsiteX300" fmla="*/ 759542 w 8073983"/>
              <a:gd name="connsiteY300" fmla="*/ 1381509 h 4132525"/>
              <a:gd name="connsiteX301" fmla="*/ 1066245 w 8073983"/>
              <a:gd name="connsiteY301" fmla="*/ 1293025 h 4132525"/>
              <a:gd name="connsiteX302" fmla="*/ 1072114 w 8073983"/>
              <a:gd name="connsiteY302" fmla="*/ 1294440 h 4132525"/>
              <a:gd name="connsiteX303" fmla="*/ 1064898 w 8073983"/>
              <a:gd name="connsiteY303" fmla="*/ 1296756 h 4132525"/>
              <a:gd name="connsiteX304" fmla="*/ 1064503 w 8073983"/>
              <a:gd name="connsiteY304" fmla="*/ 1299816 h 4132525"/>
              <a:gd name="connsiteX305" fmla="*/ 1046947 w 8073983"/>
              <a:gd name="connsiteY305" fmla="*/ 1303028 h 4132525"/>
              <a:gd name="connsiteX306" fmla="*/ 1041184 w 8073983"/>
              <a:gd name="connsiteY306" fmla="*/ 1308065 h 4132525"/>
              <a:gd name="connsiteX307" fmla="*/ 1034674 w 8073983"/>
              <a:gd name="connsiteY307" fmla="*/ 1314235 h 4132525"/>
              <a:gd name="connsiteX308" fmla="*/ 1030316 w 8073983"/>
              <a:gd name="connsiteY308" fmla="*/ 1306072 h 4132525"/>
              <a:gd name="connsiteX309" fmla="*/ 1029172 w 8073983"/>
              <a:gd name="connsiteY309" fmla="*/ 1310264 h 4132525"/>
              <a:gd name="connsiteX310" fmla="*/ 1025257 w 8073983"/>
              <a:gd name="connsiteY310" fmla="*/ 1314962 h 4132525"/>
              <a:gd name="connsiteX311" fmla="*/ 1030406 w 8073983"/>
              <a:gd name="connsiteY311" fmla="*/ 1317007 h 4132525"/>
              <a:gd name="connsiteX312" fmla="*/ 1025919 w 8073983"/>
              <a:gd name="connsiteY312" fmla="*/ 1323802 h 4132525"/>
              <a:gd name="connsiteX313" fmla="*/ 1023366 w 8073983"/>
              <a:gd name="connsiteY313" fmla="*/ 1320287 h 4132525"/>
              <a:gd name="connsiteX314" fmla="*/ 1012278 w 8073983"/>
              <a:gd name="connsiteY314" fmla="*/ 1322316 h 4132525"/>
              <a:gd name="connsiteX315" fmla="*/ 1007045 w 8073983"/>
              <a:gd name="connsiteY315" fmla="*/ 1330244 h 4132525"/>
              <a:gd name="connsiteX316" fmla="*/ 998199 w 8073983"/>
              <a:gd name="connsiteY316" fmla="*/ 1328875 h 4132525"/>
              <a:gd name="connsiteX317" fmla="*/ 991512 w 8073983"/>
              <a:gd name="connsiteY317" fmla="*/ 1334081 h 4132525"/>
              <a:gd name="connsiteX318" fmla="*/ 988302 w 8073983"/>
              <a:gd name="connsiteY318" fmla="*/ 1342634 h 4132525"/>
              <a:gd name="connsiteX319" fmla="*/ 979281 w 8073983"/>
              <a:gd name="connsiteY319" fmla="*/ 1340302 h 4132525"/>
              <a:gd name="connsiteX320" fmla="*/ 976819 w 8073983"/>
              <a:gd name="connsiteY320" fmla="*/ 1347723 h 4132525"/>
              <a:gd name="connsiteX321" fmla="*/ 966874 w 8073983"/>
              <a:gd name="connsiteY321" fmla="*/ 1345560 h 4132525"/>
              <a:gd name="connsiteX322" fmla="*/ 968461 w 8073983"/>
              <a:gd name="connsiteY322" fmla="*/ 1354230 h 4132525"/>
              <a:gd name="connsiteX323" fmla="*/ 961993 w 8073983"/>
              <a:gd name="connsiteY323" fmla="*/ 1355414 h 4132525"/>
              <a:gd name="connsiteX324" fmla="*/ 961287 w 8073983"/>
              <a:gd name="connsiteY324" fmla="*/ 1351560 h 4132525"/>
              <a:gd name="connsiteX325" fmla="*/ 949804 w 8073983"/>
              <a:gd name="connsiteY325" fmla="*/ 1356649 h 4132525"/>
              <a:gd name="connsiteX326" fmla="*/ 961421 w 8073983"/>
              <a:gd name="connsiteY326" fmla="*/ 1357510 h 4132525"/>
              <a:gd name="connsiteX327" fmla="*/ 946990 w 8073983"/>
              <a:gd name="connsiteY327" fmla="*/ 1362142 h 4132525"/>
              <a:gd name="connsiteX328" fmla="*/ 946285 w 8073983"/>
              <a:gd name="connsiteY328" fmla="*/ 1358288 h 4132525"/>
              <a:gd name="connsiteX329" fmla="*/ 938892 w 8073983"/>
              <a:gd name="connsiteY329" fmla="*/ 1359641 h 4132525"/>
              <a:gd name="connsiteX330" fmla="*/ 938674 w 8073983"/>
              <a:gd name="connsiteY330" fmla="*/ 1363664 h 4132525"/>
              <a:gd name="connsiteX331" fmla="*/ 918345 w 8073983"/>
              <a:gd name="connsiteY331" fmla="*/ 1367384 h 4132525"/>
              <a:gd name="connsiteX332" fmla="*/ 914035 w 8073983"/>
              <a:gd name="connsiteY332" fmla="*/ 1375142 h 4132525"/>
              <a:gd name="connsiteX333" fmla="*/ 900351 w 8073983"/>
              <a:gd name="connsiteY333" fmla="*/ 1378642 h 4132525"/>
              <a:gd name="connsiteX334" fmla="*/ 900132 w 8073983"/>
              <a:gd name="connsiteY334" fmla="*/ 1382665 h 4132525"/>
              <a:gd name="connsiteX335" fmla="*/ 886272 w 8073983"/>
              <a:gd name="connsiteY335" fmla="*/ 1385201 h 4132525"/>
              <a:gd name="connsiteX336" fmla="*/ 885129 w 8073983"/>
              <a:gd name="connsiteY336" fmla="*/ 1389393 h 4132525"/>
              <a:gd name="connsiteX337" fmla="*/ 882744 w 8073983"/>
              <a:gd name="connsiteY337" fmla="*/ 1389830 h 4132525"/>
              <a:gd name="connsiteX338" fmla="*/ 881660 w 8073983"/>
              <a:gd name="connsiteY338" fmla="*/ 1388338 h 4132525"/>
              <a:gd name="connsiteX339" fmla="*/ 875110 w 8073983"/>
              <a:gd name="connsiteY339" fmla="*/ 1388906 h 4132525"/>
              <a:gd name="connsiteX340" fmla="*/ 873159 w 8073983"/>
              <a:gd name="connsiteY340" fmla="*/ 1386605 h 4132525"/>
              <a:gd name="connsiteX341" fmla="*/ 872470 w 8073983"/>
              <a:gd name="connsiteY341" fmla="*/ 1389135 h 4132525"/>
              <a:gd name="connsiteX342" fmla="*/ 871320 w 8073983"/>
              <a:gd name="connsiteY342" fmla="*/ 1389234 h 4132525"/>
              <a:gd name="connsiteX343" fmla="*/ 865289 w 8073983"/>
              <a:gd name="connsiteY343" fmla="*/ 1382373 h 4132525"/>
              <a:gd name="connsiteX344" fmla="*/ 851429 w 8073983"/>
              <a:gd name="connsiteY344" fmla="*/ 1384909 h 4132525"/>
              <a:gd name="connsiteX345" fmla="*/ 849800 w 8073983"/>
              <a:gd name="connsiteY345" fmla="*/ 1381224 h 4132525"/>
              <a:gd name="connsiteX346" fmla="*/ 824852 w 8073983"/>
              <a:gd name="connsiteY346" fmla="*/ 1385790 h 4132525"/>
              <a:gd name="connsiteX347" fmla="*/ 824323 w 8073983"/>
              <a:gd name="connsiteY347" fmla="*/ 1382900 h 4132525"/>
              <a:gd name="connsiteX348" fmla="*/ 802146 w 8073983"/>
              <a:gd name="connsiteY348" fmla="*/ 1386958 h 4132525"/>
              <a:gd name="connsiteX349" fmla="*/ 801441 w 8073983"/>
              <a:gd name="connsiteY349" fmla="*/ 1383104 h 4132525"/>
              <a:gd name="connsiteX350" fmla="*/ 793125 w 8073983"/>
              <a:gd name="connsiteY350" fmla="*/ 1384626 h 4132525"/>
              <a:gd name="connsiteX351" fmla="*/ 789648 w 8073983"/>
              <a:gd name="connsiteY351" fmla="*/ 1381279 h 4132525"/>
              <a:gd name="connsiteX352" fmla="*/ 786058 w 8073983"/>
              <a:gd name="connsiteY352" fmla="*/ 1385795 h 4132525"/>
              <a:gd name="connsiteX353" fmla="*/ 783310 w 8073983"/>
              <a:gd name="connsiteY353" fmla="*/ 1386342 h 4132525"/>
              <a:gd name="connsiteX354" fmla="*/ 783171 w 8073983"/>
              <a:gd name="connsiteY354" fmla="*/ 1380172 h 4132525"/>
              <a:gd name="connsiteX355" fmla="*/ 789639 w 8073983"/>
              <a:gd name="connsiteY355" fmla="*/ 1378988 h 4132525"/>
              <a:gd name="connsiteX356" fmla="*/ 793027 w 8073983"/>
              <a:gd name="connsiteY356" fmla="*/ 1371399 h 4132525"/>
              <a:gd name="connsiteX357" fmla="*/ 821493 w 8073983"/>
              <a:gd name="connsiteY357" fmla="*/ 1365194 h 4132525"/>
              <a:gd name="connsiteX358" fmla="*/ 821888 w 8073983"/>
              <a:gd name="connsiteY358" fmla="*/ 1362134 h 4132525"/>
              <a:gd name="connsiteX359" fmla="*/ 854053 w 8073983"/>
              <a:gd name="connsiteY359" fmla="*/ 1355253 h 4132525"/>
              <a:gd name="connsiteX360" fmla="*/ 854271 w 8073983"/>
              <a:gd name="connsiteY360" fmla="*/ 1351230 h 4132525"/>
              <a:gd name="connsiteX361" fmla="*/ 860740 w 8073983"/>
              <a:gd name="connsiteY361" fmla="*/ 1350046 h 4132525"/>
              <a:gd name="connsiteX362" fmla="*/ 863293 w 8073983"/>
              <a:gd name="connsiteY362" fmla="*/ 1353562 h 4132525"/>
              <a:gd name="connsiteX363" fmla="*/ 865360 w 8073983"/>
              <a:gd name="connsiteY363" fmla="*/ 1349201 h 4132525"/>
              <a:gd name="connsiteX364" fmla="*/ 894005 w 8073983"/>
              <a:gd name="connsiteY364" fmla="*/ 1343960 h 4132525"/>
              <a:gd name="connsiteX365" fmla="*/ 894223 w 8073983"/>
              <a:gd name="connsiteY365" fmla="*/ 1339937 h 4132525"/>
              <a:gd name="connsiteX366" fmla="*/ 930260 w 8073983"/>
              <a:gd name="connsiteY366" fmla="*/ 1333342 h 4132525"/>
              <a:gd name="connsiteX367" fmla="*/ 931403 w 8073983"/>
              <a:gd name="connsiteY367" fmla="*/ 1329150 h 4132525"/>
              <a:gd name="connsiteX368" fmla="*/ 959123 w 8073983"/>
              <a:gd name="connsiteY368" fmla="*/ 1324078 h 4132525"/>
              <a:gd name="connsiteX369" fmla="*/ 960266 w 8073983"/>
              <a:gd name="connsiteY369" fmla="*/ 1319886 h 4132525"/>
              <a:gd name="connsiteX370" fmla="*/ 965591 w 8073983"/>
              <a:gd name="connsiteY370" fmla="*/ 1322894 h 4132525"/>
              <a:gd name="connsiteX371" fmla="*/ 966735 w 8073983"/>
              <a:gd name="connsiteY371" fmla="*/ 1318702 h 4132525"/>
              <a:gd name="connsiteX372" fmla="*/ 977822 w 8073983"/>
              <a:gd name="connsiteY372" fmla="*/ 1316673 h 4132525"/>
              <a:gd name="connsiteX373" fmla="*/ 979275 w 8073983"/>
              <a:gd name="connsiteY373" fmla="*/ 1319394 h 4132525"/>
              <a:gd name="connsiteX374" fmla="*/ 995202 w 8073983"/>
              <a:gd name="connsiteY374" fmla="*/ 1312497 h 4132525"/>
              <a:gd name="connsiteX375" fmla="*/ 995773 w 8073983"/>
              <a:gd name="connsiteY375" fmla="*/ 1310401 h 4132525"/>
              <a:gd name="connsiteX376" fmla="*/ 1026486 w 8073983"/>
              <a:gd name="connsiteY376" fmla="*/ 1300799 h 4132525"/>
              <a:gd name="connsiteX377" fmla="*/ 1030710 w 8073983"/>
              <a:gd name="connsiteY377" fmla="*/ 1303013 h 4132525"/>
              <a:gd name="connsiteX378" fmla="*/ 1032030 w 8073983"/>
              <a:gd name="connsiteY378" fmla="*/ 1299784 h 4132525"/>
              <a:gd name="connsiteX379" fmla="*/ 1038674 w 8073983"/>
              <a:gd name="connsiteY379" fmla="*/ 1299564 h 4132525"/>
              <a:gd name="connsiteX380" fmla="*/ 1036607 w 8073983"/>
              <a:gd name="connsiteY380" fmla="*/ 1303925 h 4132525"/>
              <a:gd name="connsiteX381" fmla="*/ 1043427 w 8073983"/>
              <a:gd name="connsiteY381" fmla="*/ 1304668 h 4132525"/>
              <a:gd name="connsiteX382" fmla="*/ 1043117 w 8073983"/>
              <a:gd name="connsiteY382" fmla="*/ 1297755 h 4132525"/>
              <a:gd name="connsiteX383" fmla="*/ 1058826 w 8073983"/>
              <a:gd name="connsiteY383" fmla="*/ 1294881 h 4132525"/>
              <a:gd name="connsiteX384" fmla="*/ 1066245 w 8073983"/>
              <a:gd name="connsiteY384" fmla="*/ 1293025 h 4132525"/>
              <a:gd name="connsiteX385" fmla="*/ 1272381 w 8073983"/>
              <a:gd name="connsiteY385" fmla="*/ 612322 h 4132525"/>
              <a:gd name="connsiteX386" fmla="*/ 1274352 w 8073983"/>
              <a:gd name="connsiteY386" fmla="*/ 613518 h 4132525"/>
              <a:gd name="connsiteX387" fmla="*/ 1272214 w 8073983"/>
              <a:gd name="connsiteY387" fmla="*/ 613627 h 4132525"/>
              <a:gd name="connsiteX388" fmla="*/ 1271459 w 8073983"/>
              <a:gd name="connsiteY388" fmla="*/ 612589 h 4132525"/>
              <a:gd name="connsiteX389" fmla="*/ 1247673 w 8073983"/>
              <a:gd name="connsiteY389" fmla="*/ 593875 h 4132525"/>
              <a:gd name="connsiteX390" fmla="*/ 1261526 w 8073983"/>
              <a:gd name="connsiteY390" fmla="*/ 594396 h 4132525"/>
              <a:gd name="connsiteX391" fmla="*/ 1261526 w 8073983"/>
              <a:gd name="connsiteY391" fmla="*/ 601118 h 4132525"/>
              <a:gd name="connsiteX392" fmla="*/ 1251061 w 8073983"/>
              <a:gd name="connsiteY392" fmla="*/ 601118 h 4132525"/>
              <a:gd name="connsiteX393" fmla="*/ 1250737 w 8073983"/>
              <a:gd name="connsiteY393" fmla="*/ 600631 h 4132525"/>
              <a:gd name="connsiteX394" fmla="*/ 1248077 w 8073983"/>
              <a:gd name="connsiteY394" fmla="*/ 601118 h 4132525"/>
              <a:gd name="connsiteX395" fmla="*/ 1235972 w 8073983"/>
              <a:gd name="connsiteY395" fmla="*/ 601118 h 4132525"/>
              <a:gd name="connsiteX396" fmla="*/ 1235248 w 8073983"/>
              <a:gd name="connsiteY396" fmla="*/ 599483 h 4132525"/>
              <a:gd name="connsiteX397" fmla="*/ 1226315 w 8073983"/>
              <a:gd name="connsiteY397" fmla="*/ 601118 h 4132525"/>
              <a:gd name="connsiteX398" fmla="*/ 1210219 w 8073983"/>
              <a:gd name="connsiteY398" fmla="*/ 601118 h 4132525"/>
              <a:gd name="connsiteX399" fmla="*/ 1956210 w 8073983"/>
              <a:gd name="connsiteY399" fmla="*/ 520449 h 4132525"/>
              <a:gd name="connsiteX400" fmla="*/ 1950783 w 8073983"/>
              <a:gd name="connsiteY400" fmla="*/ 527172 h 4132525"/>
              <a:gd name="connsiteX401" fmla="*/ 1896511 w 8073983"/>
              <a:gd name="connsiteY401" fmla="*/ 527172 h 4132525"/>
              <a:gd name="connsiteX402" fmla="*/ 1885656 w 8073983"/>
              <a:gd name="connsiteY402" fmla="*/ 538376 h 4132525"/>
              <a:gd name="connsiteX403" fmla="*/ 1798821 w 8073983"/>
              <a:gd name="connsiteY403" fmla="*/ 536135 h 4132525"/>
              <a:gd name="connsiteX404" fmla="*/ 1798821 w 8073983"/>
              <a:gd name="connsiteY404" fmla="*/ 529413 h 4132525"/>
              <a:gd name="connsiteX405" fmla="*/ 1869374 w 8073983"/>
              <a:gd name="connsiteY405" fmla="*/ 529413 h 4132525"/>
              <a:gd name="connsiteX406" fmla="*/ 1956210 w 8073983"/>
              <a:gd name="connsiteY406" fmla="*/ 520449 h 4132525"/>
              <a:gd name="connsiteX407" fmla="*/ 4452721 w 8073983"/>
              <a:gd name="connsiteY407" fmla="*/ 179847 h 4132525"/>
              <a:gd name="connsiteX408" fmla="*/ 4517847 w 8073983"/>
              <a:gd name="connsiteY408" fmla="*/ 182088 h 4132525"/>
              <a:gd name="connsiteX409" fmla="*/ 4517847 w 8073983"/>
              <a:gd name="connsiteY409" fmla="*/ 188811 h 4132525"/>
              <a:gd name="connsiteX410" fmla="*/ 4452721 w 8073983"/>
              <a:gd name="connsiteY410" fmla="*/ 188811 h 4132525"/>
              <a:gd name="connsiteX411" fmla="*/ 4452721 w 8073983"/>
              <a:gd name="connsiteY411" fmla="*/ 179847 h 4132525"/>
              <a:gd name="connsiteX412" fmla="*/ 6867828 w 8073983"/>
              <a:gd name="connsiteY412" fmla="*/ 583 h 4132525"/>
              <a:gd name="connsiteX413" fmla="*/ 6878683 w 8073983"/>
              <a:gd name="connsiteY413" fmla="*/ 18510 h 4132525"/>
              <a:gd name="connsiteX414" fmla="*/ 6889537 w 8073983"/>
              <a:gd name="connsiteY414" fmla="*/ 583 h 4132525"/>
              <a:gd name="connsiteX415" fmla="*/ 6905819 w 8073983"/>
              <a:gd name="connsiteY415" fmla="*/ 583 h 4132525"/>
              <a:gd name="connsiteX416" fmla="*/ 6905819 w 8073983"/>
              <a:gd name="connsiteY416" fmla="*/ 18510 h 4132525"/>
              <a:gd name="connsiteX417" fmla="*/ 6949236 w 8073983"/>
              <a:gd name="connsiteY417" fmla="*/ 20750 h 4132525"/>
              <a:gd name="connsiteX418" fmla="*/ 6965518 w 8073983"/>
              <a:gd name="connsiteY418" fmla="*/ 583 h 4132525"/>
              <a:gd name="connsiteX419" fmla="*/ 7014363 w 8073983"/>
              <a:gd name="connsiteY419" fmla="*/ 18510 h 4132525"/>
              <a:gd name="connsiteX420" fmla="*/ 7057781 w 8073983"/>
              <a:gd name="connsiteY420" fmla="*/ 18510 h 4132525"/>
              <a:gd name="connsiteX421" fmla="*/ 7084917 w 8073983"/>
              <a:gd name="connsiteY421" fmla="*/ 583 h 4132525"/>
              <a:gd name="connsiteX422" fmla="*/ 7101198 w 8073983"/>
              <a:gd name="connsiteY422" fmla="*/ 583 h 4132525"/>
              <a:gd name="connsiteX423" fmla="*/ 7122907 w 8073983"/>
              <a:gd name="connsiteY423" fmla="*/ 9546 h 4132525"/>
              <a:gd name="connsiteX424" fmla="*/ 7128334 w 8073983"/>
              <a:gd name="connsiteY424" fmla="*/ 583 h 4132525"/>
              <a:gd name="connsiteX425" fmla="*/ 7166325 w 8073983"/>
              <a:gd name="connsiteY425" fmla="*/ 583 h 4132525"/>
              <a:gd name="connsiteX426" fmla="*/ 7177179 w 8073983"/>
              <a:gd name="connsiteY426" fmla="*/ 18510 h 4132525"/>
              <a:gd name="connsiteX427" fmla="*/ 7198888 w 8073983"/>
              <a:gd name="connsiteY427" fmla="*/ 583 h 4132525"/>
              <a:gd name="connsiteX428" fmla="*/ 7231451 w 8073983"/>
              <a:gd name="connsiteY428" fmla="*/ 583 h 4132525"/>
              <a:gd name="connsiteX429" fmla="*/ 7231451 w 8073983"/>
              <a:gd name="connsiteY429" fmla="*/ 9546 h 4132525"/>
              <a:gd name="connsiteX430" fmla="*/ 7399695 w 8073983"/>
              <a:gd name="connsiteY430" fmla="*/ 9546 h 4132525"/>
              <a:gd name="connsiteX431" fmla="*/ 7486530 w 8073983"/>
              <a:gd name="connsiteY431" fmla="*/ 18510 h 4132525"/>
              <a:gd name="connsiteX432" fmla="*/ 7508239 w 8073983"/>
              <a:gd name="connsiteY432" fmla="*/ 27473 h 4132525"/>
              <a:gd name="connsiteX433" fmla="*/ 7519093 w 8073983"/>
              <a:gd name="connsiteY433" fmla="*/ 20750 h 4132525"/>
              <a:gd name="connsiteX434" fmla="*/ 7567938 w 8073983"/>
              <a:gd name="connsiteY434" fmla="*/ 27473 h 4132525"/>
              <a:gd name="connsiteX435" fmla="*/ 7584220 w 8073983"/>
              <a:gd name="connsiteY435" fmla="*/ 20750 h 4132525"/>
              <a:gd name="connsiteX436" fmla="*/ 7757890 w 8073983"/>
              <a:gd name="connsiteY436" fmla="*/ 18510 h 4132525"/>
              <a:gd name="connsiteX437" fmla="*/ 7768745 w 8073983"/>
              <a:gd name="connsiteY437" fmla="*/ 9546 h 4132525"/>
              <a:gd name="connsiteX438" fmla="*/ 7790454 w 8073983"/>
              <a:gd name="connsiteY438" fmla="*/ 18510 h 4132525"/>
              <a:gd name="connsiteX439" fmla="*/ 7812163 w 8073983"/>
              <a:gd name="connsiteY439" fmla="*/ 9546 h 4132525"/>
              <a:gd name="connsiteX440" fmla="*/ 7839299 w 8073983"/>
              <a:gd name="connsiteY440" fmla="*/ 29714 h 4132525"/>
              <a:gd name="connsiteX441" fmla="*/ 7861007 w 8073983"/>
              <a:gd name="connsiteY441" fmla="*/ 31954 h 4132525"/>
              <a:gd name="connsiteX442" fmla="*/ 7861007 w 8073983"/>
              <a:gd name="connsiteY442" fmla="*/ 45399 h 4132525"/>
              <a:gd name="connsiteX443" fmla="*/ 7947843 w 8073983"/>
              <a:gd name="connsiteY443" fmla="*/ 54362 h 4132525"/>
              <a:gd name="connsiteX444" fmla="*/ 7953270 w 8073983"/>
              <a:gd name="connsiteY444" fmla="*/ 45399 h 4132525"/>
              <a:gd name="connsiteX445" fmla="*/ 7991260 w 8073983"/>
              <a:gd name="connsiteY445" fmla="*/ 45399 h 4132525"/>
              <a:gd name="connsiteX446" fmla="*/ 8012969 w 8073983"/>
              <a:gd name="connsiteY446" fmla="*/ 63326 h 4132525"/>
              <a:gd name="connsiteX447" fmla="*/ 8056387 w 8073983"/>
              <a:gd name="connsiteY447" fmla="*/ 63326 h 4132525"/>
              <a:gd name="connsiteX448" fmla="*/ 8056387 w 8073983"/>
              <a:gd name="connsiteY448" fmla="*/ 72289 h 4132525"/>
              <a:gd name="connsiteX449" fmla="*/ 8073983 w 8073983"/>
              <a:gd name="connsiteY449" fmla="*/ 72289 h 4132525"/>
              <a:gd name="connsiteX450" fmla="*/ 8071936 w 8073983"/>
              <a:gd name="connsiteY450" fmla="*/ 72664 h 4132525"/>
              <a:gd name="connsiteX451" fmla="*/ 8070793 w 8073983"/>
              <a:gd name="connsiteY451" fmla="*/ 76855 h 4132525"/>
              <a:gd name="connsiteX452" fmla="*/ 8066392 w 8073983"/>
              <a:gd name="connsiteY452" fmla="*/ 73678 h 4132525"/>
              <a:gd name="connsiteX453" fmla="*/ 8065249 w 8073983"/>
              <a:gd name="connsiteY453" fmla="*/ 77870 h 4132525"/>
              <a:gd name="connsiteX454" fmla="*/ 8036605 w 8073983"/>
              <a:gd name="connsiteY454" fmla="*/ 83112 h 4132525"/>
              <a:gd name="connsiteX455" fmla="*/ 8018653 w 8073983"/>
              <a:gd name="connsiteY455" fmla="*/ 89384 h 4132525"/>
              <a:gd name="connsiteX456" fmla="*/ 8016586 w 8073983"/>
              <a:gd name="connsiteY456" fmla="*/ 93745 h 4132525"/>
              <a:gd name="connsiteX457" fmla="*/ 8014957 w 8073983"/>
              <a:gd name="connsiteY457" fmla="*/ 90060 h 4132525"/>
              <a:gd name="connsiteX458" fmla="*/ 8007565 w 8073983"/>
              <a:gd name="connsiteY458" fmla="*/ 91413 h 4132525"/>
              <a:gd name="connsiteX459" fmla="*/ 8005498 w 8073983"/>
              <a:gd name="connsiteY459" fmla="*/ 95774 h 4132525"/>
              <a:gd name="connsiteX460" fmla="*/ 8001097 w 8073983"/>
              <a:gd name="connsiteY460" fmla="*/ 92596 h 4132525"/>
              <a:gd name="connsiteX461" fmla="*/ 7982398 w 8073983"/>
              <a:gd name="connsiteY461" fmla="*/ 100001 h 4132525"/>
              <a:gd name="connsiteX462" fmla="*/ 7981255 w 8073983"/>
              <a:gd name="connsiteY462" fmla="*/ 104193 h 4132525"/>
              <a:gd name="connsiteX463" fmla="*/ 7975930 w 8073983"/>
              <a:gd name="connsiteY463" fmla="*/ 101185 h 4132525"/>
              <a:gd name="connsiteX464" fmla="*/ 7964623 w 8073983"/>
              <a:gd name="connsiteY464" fmla="*/ 107236 h 4132525"/>
              <a:gd name="connsiteX465" fmla="*/ 7961145 w 8073983"/>
              <a:gd name="connsiteY465" fmla="*/ 103890 h 4132525"/>
              <a:gd name="connsiteX466" fmla="*/ 7957188 w 8073983"/>
              <a:gd name="connsiteY466" fmla="*/ 113575 h 4132525"/>
              <a:gd name="connsiteX467" fmla="*/ 7947419 w 8073983"/>
              <a:gd name="connsiteY467" fmla="*/ 112376 h 4132525"/>
              <a:gd name="connsiteX468" fmla="*/ 7928544 w 8073983"/>
              <a:gd name="connsiteY468" fmla="*/ 118817 h 4132525"/>
              <a:gd name="connsiteX469" fmla="*/ 7928325 w 8073983"/>
              <a:gd name="connsiteY469" fmla="*/ 122840 h 4132525"/>
              <a:gd name="connsiteX470" fmla="*/ 7884896 w 8073983"/>
              <a:gd name="connsiteY470" fmla="*/ 130787 h 4132525"/>
              <a:gd name="connsiteX471" fmla="*/ 7884677 w 8073983"/>
              <a:gd name="connsiteY471" fmla="*/ 134810 h 4132525"/>
              <a:gd name="connsiteX472" fmla="*/ 7870817 w 8073983"/>
              <a:gd name="connsiteY472" fmla="*/ 137346 h 4132525"/>
              <a:gd name="connsiteX473" fmla="*/ 7868574 w 8073983"/>
              <a:gd name="connsiteY473" fmla="*/ 140743 h 4132525"/>
              <a:gd name="connsiteX474" fmla="*/ 7867121 w 8073983"/>
              <a:gd name="connsiteY474" fmla="*/ 138022 h 4132525"/>
              <a:gd name="connsiteX475" fmla="*/ 7852337 w 8073983"/>
              <a:gd name="connsiteY475" fmla="*/ 140728 h 4132525"/>
              <a:gd name="connsiteX476" fmla="*/ 7852647 w 8073983"/>
              <a:gd name="connsiteY476" fmla="*/ 147641 h 4132525"/>
              <a:gd name="connsiteX477" fmla="*/ 7831394 w 8073983"/>
              <a:gd name="connsiteY477" fmla="*/ 151530 h 4132525"/>
              <a:gd name="connsiteX478" fmla="*/ 7830428 w 8073983"/>
              <a:gd name="connsiteY478" fmla="*/ 156685 h 4132525"/>
              <a:gd name="connsiteX479" fmla="*/ 7827698 w 8073983"/>
              <a:gd name="connsiteY479" fmla="*/ 152206 h 4132525"/>
              <a:gd name="connsiteX480" fmla="*/ 7816349 w 8073983"/>
              <a:gd name="connsiteY480" fmla="*/ 163244 h 4132525"/>
              <a:gd name="connsiteX481" fmla="*/ 7803413 w 8073983"/>
              <a:gd name="connsiteY481" fmla="*/ 165611 h 4132525"/>
              <a:gd name="connsiteX482" fmla="*/ 7789334 w 8073983"/>
              <a:gd name="connsiteY482" fmla="*/ 172170 h 4132525"/>
              <a:gd name="connsiteX483" fmla="*/ 7775255 w 8073983"/>
              <a:gd name="connsiteY483" fmla="*/ 178729 h 4132525"/>
              <a:gd name="connsiteX484" fmla="*/ 7773011 w 8073983"/>
              <a:gd name="connsiteY484" fmla="*/ 182127 h 4132525"/>
              <a:gd name="connsiteX485" fmla="*/ 7768963 w 8073983"/>
              <a:gd name="connsiteY485" fmla="*/ 180876 h 4132525"/>
              <a:gd name="connsiteX486" fmla="*/ 7757303 w 8073983"/>
              <a:gd name="connsiteY486" fmla="*/ 185001 h 4132525"/>
              <a:gd name="connsiteX487" fmla="*/ 7755236 w 8073983"/>
              <a:gd name="connsiteY487" fmla="*/ 189362 h 4132525"/>
              <a:gd name="connsiteX488" fmla="*/ 7751759 w 8073983"/>
              <a:gd name="connsiteY488" fmla="*/ 186016 h 4132525"/>
              <a:gd name="connsiteX489" fmla="*/ 7739528 w 8073983"/>
              <a:gd name="connsiteY489" fmla="*/ 192237 h 4132525"/>
              <a:gd name="connsiteX490" fmla="*/ 7736537 w 8073983"/>
              <a:gd name="connsiteY490" fmla="*/ 196767 h 4132525"/>
              <a:gd name="connsiteX491" fmla="*/ 7734647 w 8073983"/>
              <a:gd name="connsiteY491" fmla="*/ 202091 h 4132525"/>
              <a:gd name="connsiteX492" fmla="*/ 7731917 w 8073983"/>
              <a:gd name="connsiteY492" fmla="*/ 197612 h 4132525"/>
              <a:gd name="connsiteX493" fmla="*/ 7715285 w 8073983"/>
              <a:gd name="connsiteY493" fmla="*/ 200656 h 4132525"/>
              <a:gd name="connsiteX494" fmla="*/ 7704154 w 8073983"/>
              <a:gd name="connsiteY494" fmla="*/ 207671 h 4132525"/>
              <a:gd name="connsiteX495" fmla="*/ 7686379 w 8073983"/>
              <a:gd name="connsiteY495" fmla="*/ 214906 h 4132525"/>
              <a:gd name="connsiteX496" fmla="*/ 7683388 w 8073983"/>
              <a:gd name="connsiteY496" fmla="*/ 219436 h 4132525"/>
              <a:gd name="connsiteX497" fmla="*/ 7682069 w 8073983"/>
              <a:gd name="connsiteY497" fmla="*/ 222665 h 4132525"/>
              <a:gd name="connsiteX498" fmla="*/ 7680616 w 8073983"/>
              <a:gd name="connsiteY498" fmla="*/ 219944 h 4132525"/>
              <a:gd name="connsiteX499" fmla="*/ 7663984 w 8073983"/>
              <a:gd name="connsiteY499" fmla="*/ 222987 h 4132525"/>
              <a:gd name="connsiteX500" fmla="*/ 7663589 w 8073983"/>
              <a:gd name="connsiteY500" fmla="*/ 226047 h 4132525"/>
              <a:gd name="connsiteX501" fmla="*/ 7643261 w 8073983"/>
              <a:gd name="connsiteY501" fmla="*/ 229767 h 4132525"/>
              <a:gd name="connsiteX502" fmla="*/ 7638422 w 8073983"/>
              <a:gd name="connsiteY502" fmla="*/ 234635 h 4132525"/>
              <a:gd name="connsiteX503" fmla="*/ 7633096 w 8073983"/>
              <a:gd name="connsiteY503" fmla="*/ 231627 h 4132525"/>
              <a:gd name="connsiteX504" fmla="*/ 7625267 w 8073983"/>
              <a:gd name="connsiteY504" fmla="*/ 241025 h 4132525"/>
              <a:gd name="connsiteX505" fmla="*/ 7607710 w 8073983"/>
              <a:gd name="connsiteY505" fmla="*/ 244237 h 4132525"/>
              <a:gd name="connsiteX506" fmla="*/ 7600057 w 8073983"/>
              <a:gd name="connsiteY506" fmla="*/ 254599 h 4132525"/>
              <a:gd name="connsiteX507" fmla="*/ 7587121 w 8073983"/>
              <a:gd name="connsiteY507" fmla="*/ 256966 h 4132525"/>
              <a:gd name="connsiteX508" fmla="*/ 7576738 w 8073983"/>
              <a:gd name="connsiteY508" fmla="*/ 262849 h 4132525"/>
              <a:gd name="connsiteX509" fmla="*/ 7576343 w 8073983"/>
              <a:gd name="connsiteY509" fmla="*/ 265908 h 4132525"/>
              <a:gd name="connsiteX510" fmla="*/ 7569875 w 8073983"/>
              <a:gd name="connsiteY510" fmla="*/ 267092 h 4132525"/>
              <a:gd name="connsiteX511" fmla="*/ 7568422 w 8073983"/>
              <a:gd name="connsiteY511" fmla="*/ 264371 h 4132525"/>
              <a:gd name="connsiteX512" fmla="*/ 7565254 w 8073983"/>
              <a:gd name="connsiteY512" fmla="*/ 267937 h 4132525"/>
              <a:gd name="connsiteX513" fmla="*/ 7556719 w 8073983"/>
              <a:gd name="connsiteY513" fmla="*/ 273482 h 4132525"/>
              <a:gd name="connsiteX514" fmla="*/ 7542640 w 8073983"/>
              <a:gd name="connsiteY514" fmla="*/ 280041 h 4132525"/>
              <a:gd name="connsiteX515" fmla="*/ 7538415 w 8073983"/>
              <a:gd name="connsiteY515" fmla="*/ 277827 h 4132525"/>
              <a:gd name="connsiteX516" fmla="*/ 7536172 w 8073983"/>
              <a:gd name="connsiteY516" fmla="*/ 281224 h 4132525"/>
              <a:gd name="connsiteX517" fmla="*/ 7526932 w 8073983"/>
              <a:gd name="connsiteY517" fmla="*/ 282915 h 4132525"/>
              <a:gd name="connsiteX518" fmla="*/ 7526890 w 8073983"/>
              <a:gd name="connsiteY518" fmla="*/ 287901 h 4132525"/>
              <a:gd name="connsiteX519" fmla="*/ 7513029 w 8073983"/>
              <a:gd name="connsiteY519" fmla="*/ 290438 h 4132525"/>
              <a:gd name="connsiteX520" fmla="*/ 7498027 w 8073983"/>
              <a:gd name="connsiteY520" fmla="*/ 297166 h 4132525"/>
              <a:gd name="connsiteX521" fmla="*/ 7492264 w 8073983"/>
              <a:gd name="connsiteY521" fmla="*/ 302203 h 4132525"/>
              <a:gd name="connsiteX522" fmla="*/ 7490945 w 8073983"/>
              <a:gd name="connsiteY522" fmla="*/ 305432 h 4132525"/>
              <a:gd name="connsiteX523" fmla="*/ 7485796 w 8073983"/>
              <a:gd name="connsiteY523" fmla="*/ 303387 h 4132525"/>
              <a:gd name="connsiteX524" fmla="*/ 7480562 w 8073983"/>
              <a:gd name="connsiteY524" fmla="*/ 311314 h 4132525"/>
              <a:gd name="connsiteX525" fmla="*/ 7464106 w 8073983"/>
              <a:gd name="connsiteY525" fmla="*/ 315321 h 4132525"/>
              <a:gd name="connsiteX526" fmla="*/ 7453546 w 8073983"/>
              <a:gd name="connsiteY526" fmla="*/ 320241 h 4132525"/>
              <a:gd name="connsiteX527" fmla="*/ 7447036 w 8073983"/>
              <a:gd name="connsiteY527" fmla="*/ 326410 h 4132525"/>
              <a:gd name="connsiteX528" fmla="*/ 7440349 w 8073983"/>
              <a:gd name="connsiteY528" fmla="*/ 331617 h 4132525"/>
              <a:gd name="connsiteX529" fmla="*/ 7432738 w 8073983"/>
              <a:gd name="connsiteY529" fmla="*/ 336992 h 4132525"/>
              <a:gd name="connsiteX530" fmla="*/ 7437492 w 8073983"/>
              <a:gd name="connsiteY530" fmla="*/ 342096 h 4132525"/>
              <a:gd name="connsiteX531" fmla="*/ 7423589 w 8073983"/>
              <a:gd name="connsiteY531" fmla="*/ 349620 h 4132525"/>
              <a:gd name="connsiteX532" fmla="*/ 7406033 w 8073983"/>
              <a:gd name="connsiteY532" fmla="*/ 352831 h 4132525"/>
              <a:gd name="connsiteX533" fmla="*/ 7405504 w 8073983"/>
              <a:gd name="connsiteY533" fmla="*/ 349941 h 4132525"/>
              <a:gd name="connsiteX534" fmla="*/ 7398112 w 8073983"/>
              <a:gd name="connsiteY534" fmla="*/ 351294 h 4132525"/>
              <a:gd name="connsiteX535" fmla="*/ 7388476 w 8073983"/>
              <a:gd name="connsiteY535" fmla="*/ 356044 h 4132525"/>
              <a:gd name="connsiteX536" fmla="*/ 7387510 w 8073983"/>
              <a:gd name="connsiteY536" fmla="*/ 361199 h 4132525"/>
              <a:gd name="connsiteX537" fmla="*/ 7366258 w 8073983"/>
              <a:gd name="connsiteY537" fmla="*/ 365088 h 4132525"/>
              <a:gd name="connsiteX538" fmla="*/ 7381923 w 8073983"/>
              <a:gd name="connsiteY538" fmla="*/ 367200 h 4132525"/>
              <a:gd name="connsiteX539" fmla="*/ 7382452 w 8073983"/>
              <a:gd name="connsiteY539" fmla="*/ 370090 h 4132525"/>
              <a:gd name="connsiteX540" fmla="*/ 7445285 w 8073983"/>
              <a:gd name="connsiteY540" fmla="*/ 358592 h 4132525"/>
              <a:gd name="connsiteX541" fmla="*/ 7446604 w 8073983"/>
              <a:gd name="connsiteY541" fmla="*/ 355364 h 4132525"/>
              <a:gd name="connsiteX542" fmla="*/ 7451753 w 8073983"/>
              <a:gd name="connsiteY542" fmla="*/ 357408 h 4132525"/>
              <a:gd name="connsiteX543" fmla="*/ 7453072 w 8073983"/>
              <a:gd name="connsiteY543" fmla="*/ 354180 h 4132525"/>
              <a:gd name="connsiteX544" fmla="*/ 7506489 w 8073983"/>
              <a:gd name="connsiteY544" fmla="*/ 343409 h 4132525"/>
              <a:gd name="connsiteX545" fmla="*/ 7517796 w 8073983"/>
              <a:gd name="connsiteY545" fmla="*/ 337358 h 4132525"/>
              <a:gd name="connsiteX546" fmla="*/ 7518015 w 8073983"/>
              <a:gd name="connsiteY546" fmla="*/ 333335 h 4132525"/>
              <a:gd name="connsiteX547" fmla="*/ 7523559 w 8073983"/>
              <a:gd name="connsiteY547" fmla="*/ 332320 h 4132525"/>
              <a:gd name="connsiteX548" fmla="*/ 7524045 w 8073983"/>
              <a:gd name="connsiteY548" fmla="*/ 340197 h 4132525"/>
              <a:gd name="connsiteX549" fmla="*/ 7497030 w 8073983"/>
              <a:gd name="connsiteY549" fmla="*/ 349123 h 4132525"/>
              <a:gd name="connsiteX550" fmla="*/ 7493644 w 8073983"/>
              <a:gd name="connsiteY550" fmla="*/ 356712 h 4132525"/>
              <a:gd name="connsiteX551" fmla="*/ 7483656 w 8073983"/>
              <a:gd name="connsiteY551" fmla="*/ 359536 h 4132525"/>
              <a:gd name="connsiteX552" fmla="*/ 7480003 w 8073983"/>
              <a:gd name="connsiteY552" fmla="*/ 355226 h 4132525"/>
              <a:gd name="connsiteX553" fmla="*/ 7474021 w 8073983"/>
              <a:gd name="connsiteY553" fmla="*/ 364286 h 4132525"/>
              <a:gd name="connsiteX554" fmla="*/ 7471468 w 8073983"/>
              <a:gd name="connsiteY554" fmla="*/ 360770 h 4132525"/>
              <a:gd name="connsiteX555" fmla="*/ 7458531 w 8073983"/>
              <a:gd name="connsiteY555" fmla="*/ 363138 h 4132525"/>
              <a:gd name="connsiteX556" fmla="*/ 7451845 w 8073983"/>
              <a:gd name="connsiteY556" fmla="*/ 368344 h 4132525"/>
              <a:gd name="connsiteX557" fmla="*/ 7450878 w 8073983"/>
              <a:gd name="connsiteY557" fmla="*/ 373499 h 4132525"/>
              <a:gd name="connsiteX558" fmla="*/ 7439790 w 8073983"/>
              <a:gd name="connsiteY558" fmla="*/ 375528 h 4132525"/>
              <a:gd name="connsiteX559" fmla="*/ 7439571 w 8073983"/>
              <a:gd name="connsiteY559" fmla="*/ 379551 h 4132525"/>
              <a:gd name="connsiteX560" fmla="*/ 7416076 w 8073983"/>
              <a:gd name="connsiteY560" fmla="*/ 386838 h 4132525"/>
              <a:gd name="connsiteX561" fmla="*/ 7431389 w 8073983"/>
              <a:gd name="connsiteY561" fmla="*/ 387022 h 4132525"/>
              <a:gd name="connsiteX562" fmla="*/ 7423249 w 8073983"/>
              <a:gd name="connsiteY562" fmla="*/ 389508 h 4132525"/>
              <a:gd name="connsiteX563" fmla="*/ 7422106 w 8073983"/>
              <a:gd name="connsiteY563" fmla="*/ 393699 h 4132525"/>
              <a:gd name="connsiteX564" fmla="*/ 7417881 w 8073983"/>
              <a:gd name="connsiteY564" fmla="*/ 391486 h 4132525"/>
              <a:gd name="connsiteX565" fmla="*/ 7414319 w 8073983"/>
              <a:gd name="connsiteY565" fmla="*/ 398111 h 4132525"/>
              <a:gd name="connsiteX566" fmla="*/ 7419073 w 8073983"/>
              <a:gd name="connsiteY566" fmla="*/ 403216 h 4132525"/>
              <a:gd name="connsiteX567" fmla="*/ 7401121 w 8073983"/>
              <a:gd name="connsiteY567" fmla="*/ 409488 h 4132525"/>
              <a:gd name="connsiteX568" fmla="*/ 7400592 w 8073983"/>
              <a:gd name="connsiteY568" fmla="*/ 406597 h 4132525"/>
              <a:gd name="connsiteX569" fmla="*/ 7348848 w 8073983"/>
              <a:gd name="connsiteY569" fmla="*/ 416066 h 4132525"/>
              <a:gd name="connsiteX570" fmla="*/ 7346209 w 8073983"/>
              <a:gd name="connsiteY570" fmla="*/ 422523 h 4132525"/>
              <a:gd name="connsiteX571" fmla="*/ 7346562 w 8073983"/>
              <a:gd name="connsiteY571" fmla="*/ 424450 h 4132525"/>
              <a:gd name="connsiteX572" fmla="*/ 7354659 w 8073983"/>
              <a:gd name="connsiteY572" fmla="*/ 426951 h 4132525"/>
              <a:gd name="connsiteX573" fmla="*/ 7355364 w 8073983"/>
              <a:gd name="connsiteY573" fmla="*/ 430804 h 4132525"/>
              <a:gd name="connsiteX574" fmla="*/ 7384009 w 8073983"/>
              <a:gd name="connsiteY574" fmla="*/ 425563 h 4132525"/>
              <a:gd name="connsiteX575" fmla="*/ 7388586 w 8073983"/>
              <a:gd name="connsiteY575" fmla="*/ 429703 h 4132525"/>
              <a:gd name="connsiteX576" fmla="*/ 7389820 w 8073983"/>
              <a:gd name="connsiteY576" fmla="*/ 436447 h 4132525"/>
              <a:gd name="connsiteX577" fmla="*/ 7384495 w 8073983"/>
              <a:gd name="connsiteY577" fmla="*/ 433439 h 4132525"/>
              <a:gd name="connsiteX578" fmla="*/ 7382647 w 8073983"/>
              <a:gd name="connsiteY578" fmla="*/ 433777 h 4132525"/>
              <a:gd name="connsiteX579" fmla="*/ 7381504 w 8073983"/>
              <a:gd name="connsiteY579" fmla="*/ 437969 h 4132525"/>
              <a:gd name="connsiteX580" fmla="*/ 7358404 w 8073983"/>
              <a:gd name="connsiteY580" fmla="*/ 442196 h 4132525"/>
              <a:gd name="connsiteX581" fmla="*/ 7350969 w 8073983"/>
              <a:gd name="connsiteY581" fmla="*/ 448535 h 4132525"/>
              <a:gd name="connsiteX582" fmla="*/ 7342744 w 8073983"/>
              <a:gd name="connsiteY582" fmla="*/ 460993 h 4132525"/>
              <a:gd name="connsiteX583" fmla="*/ 7334428 w 8073983"/>
              <a:gd name="connsiteY583" fmla="*/ 462514 h 4132525"/>
              <a:gd name="connsiteX584" fmla="*/ 7335839 w 8073983"/>
              <a:gd name="connsiteY584" fmla="*/ 470221 h 4132525"/>
              <a:gd name="connsiteX585" fmla="*/ 7331924 w 8073983"/>
              <a:gd name="connsiteY585" fmla="*/ 474921 h 4132525"/>
              <a:gd name="connsiteX586" fmla="*/ 7321541 w 8073983"/>
              <a:gd name="connsiteY586" fmla="*/ 480803 h 4132525"/>
              <a:gd name="connsiteX587" fmla="*/ 7323656 w 8073983"/>
              <a:gd name="connsiteY587" fmla="*/ 492364 h 4132525"/>
              <a:gd name="connsiteX588" fmla="*/ 7320884 w 8073983"/>
              <a:gd name="connsiteY588" fmla="*/ 492872 h 4132525"/>
              <a:gd name="connsiteX589" fmla="*/ 7323529 w 8073983"/>
              <a:gd name="connsiteY589" fmla="*/ 507323 h 4132525"/>
              <a:gd name="connsiteX590" fmla="*/ 7319571 w 8073983"/>
              <a:gd name="connsiteY590" fmla="*/ 517008 h 4132525"/>
              <a:gd name="connsiteX591" fmla="*/ 7314027 w 8073983"/>
              <a:gd name="connsiteY591" fmla="*/ 518022 h 4132525"/>
              <a:gd name="connsiteX592" fmla="*/ 7310112 w 8073983"/>
              <a:gd name="connsiteY592" fmla="*/ 522721 h 4132525"/>
              <a:gd name="connsiteX593" fmla="*/ 7309280 w 8073983"/>
              <a:gd name="connsiteY593" fmla="*/ 533826 h 4132525"/>
              <a:gd name="connsiteX594" fmla="*/ 7314654 w 8073983"/>
              <a:gd name="connsiteY594" fmla="*/ 552756 h 4132525"/>
              <a:gd name="connsiteX595" fmla="*/ 7320550 w 8073983"/>
              <a:gd name="connsiteY595" fmla="*/ 553668 h 4132525"/>
              <a:gd name="connsiteX596" fmla="*/ 7317383 w 8073983"/>
              <a:gd name="connsiteY596" fmla="*/ 557236 h 4132525"/>
              <a:gd name="connsiteX597" fmla="*/ 7323152 w 8073983"/>
              <a:gd name="connsiteY597" fmla="*/ 573105 h 4132525"/>
              <a:gd name="connsiteX598" fmla="*/ 7323286 w 8073983"/>
              <a:gd name="connsiteY598" fmla="*/ 579055 h 4132525"/>
              <a:gd name="connsiteX599" fmla="*/ 7318137 w 8073983"/>
              <a:gd name="connsiteY599" fmla="*/ 577010 h 4132525"/>
              <a:gd name="connsiteX600" fmla="*/ 7303134 w 8073983"/>
              <a:gd name="connsiteY600" fmla="*/ 583738 h 4132525"/>
              <a:gd name="connsiteX601" fmla="*/ 7289055 w 8073983"/>
              <a:gd name="connsiteY601" fmla="*/ 590298 h 4132525"/>
              <a:gd name="connsiteX602" fmla="*/ 7286769 w 8073983"/>
              <a:gd name="connsiteY602" fmla="*/ 598681 h 4132525"/>
              <a:gd name="connsiteX603" fmla="*/ 7282678 w 8073983"/>
              <a:gd name="connsiteY603" fmla="*/ 602417 h 4132525"/>
              <a:gd name="connsiteX604" fmla="*/ 7286727 w 8073983"/>
              <a:gd name="connsiteY604" fmla="*/ 603667 h 4132525"/>
              <a:gd name="connsiteX605" fmla="*/ 7287870 w 8073983"/>
              <a:gd name="connsiteY605" fmla="*/ 599475 h 4132525"/>
              <a:gd name="connsiteX606" fmla="*/ 7299000 w 8073983"/>
              <a:gd name="connsiteY606" fmla="*/ 592460 h 4132525"/>
              <a:gd name="connsiteX607" fmla="*/ 7309122 w 8073983"/>
              <a:gd name="connsiteY607" fmla="*/ 595586 h 4132525"/>
              <a:gd name="connsiteX608" fmla="*/ 7310088 w 8073983"/>
              <a:gd name="connsiteY608" fmla="*/ 590431 h 4132525"/>
              <a:gd name="connsiteX609" fmla="*/ 7318581 w 8073983"/>
              <a:gd name="connsiteY609" fmla="*/ 589873 h 4132525"/>
              <a:gd name="connsiteX610" fmla="*/ 7319110 w 8073983"/>
              <a:gd name="connsiteY610" fmla="*/ 592763 h 4132525"/>
              <a:gd name="connsiteX611" fmla="*/ 7312642 w 8073983"/>
              <a:gd name="connsiteY611" fmla="*/ 593947 h 4132525"/>
              <a:gd name="connsiteX612" fmla="*/ 7312423 w 8073983"/>
              <a:gd name="connsiteY612" fmla="*/ 597969 h 4132525"/>
              <a:gd name="connsiteX613" fmla="*/ 7304636 w 8073983"/>
              <a:gd name="connsiteY613" fmla="*/ 602381 h 4132525"/>
              <a:gd name="connsiteX614" fmla="*/ 7284307 w 8073983"/>
              <a:gd name="connsiteY614" fmla="*/ 606101 h 4132525"/>
              <a:gd name="connsiteX615" fmla="*/ 7284088 w 8073983"/>
              <a:gd name="connsiteY615" fmla="*/ 610124 h 4132525"/>
              <a:gd name="connsiteX616" fmla="*/ 7271110 w 8073983"/>
              <a:gd name="connsiteY616" fmla="*/ 617477 h 4132525"/>
              <a:gd name="connsiteX617" fmla="*/ 7269967 w 8073983"/>
              <a:gd name="connsiteY617" fmla="*/ 621669 h 4132525"/>
              <a:gd name="connsiteX618" fmla="*/ 7264642 w 8073983"/>
              <a:gd name="connsiteY618" fmla="*/ 618661 h 4132525"/>
              <a:gd name="connsiteX619" fmla="*/ 7259584 w 8073983"/>
              <a:gd name="connsiteY619" fmla="*/ 627552 h 4132525"/>
              <a:gd name="connsiteX620" fmla="*/ 7250344 w 8073983"/>
              <a:gd name="connsiteY620" fmla="*/ 629243 h 4132525"/>
              <a:gd name="connsiteX621" fmla="*/ 7249201 w 8073983"/>
              <a:gd name="connsiteY621" fmla="*/ 633435 h 4132525"/>
              <a:gd name="connsiteX622" fmla="*/ 7244052 w 8073983"/>
              <a:gd name="connsiteY622" fmla="*/ 631390 h 4132525"/>
              <a:gd name="connsiteX623" fmla="*/ 7232569 w 8073983"/>
              <a:gd name="connsiteY623" fmla="*/ 636478 h 4132525"/>
              <a:gd name="connsiteX624" fmla="*/ 7222009 w 8073983"/>
              <a:gd name="connsiteY624" fmla="*/ 641398 h 4132525"/>
              <a:gd name="connsiteX625" fmla="*/ 7205158 w 8073983"/>
              <a:gd name="connsiteY625" fmla="*/ 648464 h 4132525"/>
              <a:gd name="connsiteX626" fmla="*/ 7204192 w 8073983"/>
              <a:gd name="connsiteY626" fmla="*/ 653619 h 4132525"/>
              <a:gd name="connsiteX627" fmla="*/ 7193104 w 8073983"/>
              <a:gd name="connsiteY627" fmla="*/ 655648 h 4132525"/>
              <a:gd name="connsiteX628" fmla="*/ 7179949 w 8073983"/>
              <a:gd name="connsiteY628" fmla="*/ 662038 h 4132525"/>
              <a:gd name="connsiteX629" fmla="*/ 7178806 w 8073983"/>
              <a:gd name="connsiteY629" fmla="*/ 666230 h 4132525"/>
              <a:gd name="connsiteX630" fmla="*/ 7165651 w 8073983"/>
              <a:gd name="connsiteY630" fmla="*/ 672620 h 4132525"/>
              <a:gd name="connsiteX631" fmla="*/ 7150471 w 8073983"/>
              <a:gd name="connsiteY631" fmla="*/ 678385 h 4132525"/>
              <a:gd name="connsiteX632" fmla="*/ 7144927 w 8073983"/>
              <a:gd name="connsiteY632" fmla="*/ 679399 h 4132525"/>
              <a:gd name="connsiteX633" fmla="*/ 7144709 w 8073983"/>
              <a:gd name="connsiteY633" fmla="*/ 683422 h 4132525"/>
              <a:gd name="connsiteX634" fmla="*/ 7130101 w 8073983"/>
              <a:gd name="connsiteY634" fmla="*/ 687091 h 4132525"/>
              <a:gd name="connsiteX635" fmla="*/ 7129882 w 8073983"/>
              <a:gd name="connsiteY635" fmla="*/ 691113 h 4132525"/>
              <a:gd name="connsiteX636" fmla="*/ 7119718 w 8073983"/>
              <a:gd name="connsiteY636" fmla="*/ 692973 h 4132525"/>
              <a:gd name="connsiteX637" fmla="*/ 7109335 w 8073983"/>
              <a:gd name="connsiteY637" fmla="*/ 698856 h 4132525"/>
              <a:gd name="connsiteX638" fmla="*/ 7103572 w 8073983"/>
              <a:gd name="connsiteY638" fmla="*/ 703893 h 4132525"/>
              <a:gd name="connsiteX639" fmla="*/ 7103353 w 8073983"/>
              <a:gd name="connsiteY639" fmla="*/ 707916 h 4132525"/>
              <a:gd name="connsiteX640" fmla="*/ 7088921 w 8073983"/>
              <a:gd name="connsiteY640" fmla="*/ 712548 h 4132525"/>
              <a:gd name="connsiteX641" fmla="*/ 7096666 w 8073983"/>
              <a:gd name="connsiteY641" fmla="*/ 713122 h 4132525"/>
              <a:gd name="connsiteX642" fmla="*/ 7101991 w 8073983"/>
              <a:gd name="connsiteY642" fmla="*/ 716131 h 4132525"/>
              <a:gd name="connsiteX643" fmla="*/ 7104544 w 8073983"/>
              <a:gd name="connsiteY643" fmla="*/ 719646 h 4132525"/>
              <a:gd name="connsiteX644" fmla="*/ 7106611 w 8073983"/>
              <a:gd name="connsiteY644" fmla="*/ 715285 h 4132525"/>
              <a:gd name="connsiteX645" fmla="*/ 7116775 w 8073983"/>
              <a:gd name="connsiteY645" fmla="*/ 713425 h 4132525"/>
              <a:gd name="connsiteX646" fmla="*/ 7116994 w 8073983"/>
              <a:gd name="connsiteY646" fmla="*/ 709402 h 4132525"/>
              <a:gd name="connsiteX647" fmla="*/ 7125839 w 8073983"/>
              <a:gd name="connsiteY647" fmla="*/ 710771 h 4132525"/>
              <a:gd name="connsiteX648" fmla="*/ 7128082 w 8073983"/>
              <a:gd name="connsiteY648" fmla="*/ 707373 h 4132525"/>
              <a:gd name="connsiteX649" fmla="*/ 7141943 w 8073983"/>
              <a:gd name="connsiteY649" fmla="*/ 704837 h 4132525"/>
              <a:gd name="connsiteX650" fmla="*/ 7142338 w 8073983"/>
              <a:gd name="connsiteY650" fmla="*/ 701778 h 4132525"/>
              <a:gd name="connsiteX651" fmla="*/ 7159189 w 8073983"/>
              <a:gd name="connsiteY651" fmla="*/ 694711 h 4132525"/>
              <a:gd name="connsiteX652" fmla="*/ 7170277 w 8073983"/>
              <a:gd name="connsiteY652" fmla="*/ 692682 h 4132525"/>
              <a:gd name="connsiteX653" fmla="*/ 7170496 w 8073983"/>
              <a:gd name="connsiteY653" fmla="*/ 688660 h 4132525"/>
              <a:gd name="connsiteX654" fmla="*/ 7191572 w 8073983"/>
              <a:gd name="connsiteY654" fmla="*/ 683807 h 4132525"/>
              <a:gd name="connsiteX655" fmla="*/ 7191791 w 8073983"/>
              <a:gd name="connsiteY655" fmla="*/ 679784 h 4132525"/>
              <a:gd name="connsiteX656" fmla="*/ 7205651 w 8073983"/>
              <a:gd name="connsiteY656" fmla="*/ 677248 h 4132525"/>
              <a:gd name="connsiteX657" fmla="*/ 7205870 w 8073983"/>
              <a:gd name="connsiteY657" fmla="*/ 673225 h 4132525"/>
              <a:gd name="connsiteX658" fmla="*/ 7216210 w 8073983"/>
              <a:gd name="connsiteY658" fmla="*/ 672329 h 4132525"/>
              <a:gd name="connsiteX659" fmla="*/ 7216739 w 8073983"/>
              <a:gd name="connsiteY659" fmla="*/ 675219 h 4132525"/>
              <a:gd name="connsiteX660" fmla="*/ 7209128 w 8073983"/>
              <a:gd name="connsiteY660" fmla="*/ 680594 h 4132525"/>
              <a:gd name="connsiteX661" fmla="*/ 7191353 w 8073983"/>
              <a:gd name="connsiteY661" fmla="*/ 687830 h 4132525"/>
              <a:gd name="connsiteX662" fmla="*/ 7184885 w 8073983"/>
              <a:gd name="connsiteY662" fmla="*/ 689013 h 4132525"/>
              <a:gd name="connsiteX663" fmla="*/ 7183742 w 8073983"/>
              <a:gd name="connsiteY663" fmla="*/ 693205 h 4132525"/>
              <a:gd name="connsiteX664" fmla="*/ 7174502 w 8073983"/>
              <a:gd name="connsiteY664" fmla="*/ 694896 h 4132525"/>
              <a:gd name="connsiteX665" fmla="*/ 7174107 w 8073983"/>
              <a:gd name="connsiteY665" fmla="*/ 697955 h 4132525"/>
              <a:gd name="connsiteX666" fmla="*/ 7168563 w 8073983"/>
              <a:gd name="connsiteY666" fmla="*/ 698970 h 4132525"/>
              <a:gd name="connsiteX667" fmla="*/ 7156861 w 8073983"/>
              <a:gd name="connsiteY667" fmla="*/ 708081 h 4132525"/>
              <a:gd name="connsiteX668" fmla="*/ 7176618 w 8073983"/>
              <a:gd name="connsiteY668" fmla="*/ 706457 h 4132525"/>
              <a:gd name="connsiteX669" fmla="*/ 7187001 w 8073983"/>
              <a:gd name="connsiteY669" fmla="*/ 700574 h 4132525"/>
              <a:gd name="connsiteX670" fmla="*/ 7203852 w 8073983"/>
              <a:gd name="connsiteY670" fmla="*/ 693508 h 4132525"/>
              <a:gd name="connsiteX671" fmla="*/ 7211639 w 8073983"/>
              <a:gd name="connsiteY671" fmla="*/ 689096 h 4132525"/>
              <a:gd name="connsiteX672" fmla="*/ 7212168 w 8073983"/>
              <a:gd name="connsiteY672" fmla="*/ 691986 h 4132525"/>
              <a:gd name="connsiteX673" fmla="*/ 7219560 w 8073983"/>
              <a:gd name="connsiteY673" fmla="*/ 690633 h 4132525"/>
              <a:gd name="connsiteX674" fmla="*/ 7219250 w 8073983"/>
              <a:gd name="connsiteY674" fmla="*/ 683721 h 4132525"/>
              <a:gd name="connsiteX675" fmla="*/ 7224794 w 8073983"/>
              <a:gd name="connsiteY675" fmla="*/ 682706 h 4132525"/>
              <a:gd name="connsiteX676" fmla="*/ 7226423 w 8073983"/>
              <a:gd name="connsiteY676" fmla="*/ 686391 h 4132525"/>
              <a:gd name="connsiteX677" fmla="*/ 7259688 w 8073983"/>
              <a:gd name="connsiteY677" fmla="*/ 680303 h 4132525"/>
              <a:gd name="connsiteX678" fmla="*/ 7264265 w 8073983"/>
              <a:gd name="connsiteY678" fmla="*/ 684444 h 4132525"/>
              <a:gd name="connsiteX679" fmla="*/ 7257049 w 8073983"/>
              <a:gd name="connsiteY679" fmla="*/ 686760 h 4132525"/>
              <a:gd name="connsiteX680" fmla="*/ 7245037 w 8073983"/>
              <a:gd name="connsiteY680" fmla="*/ 688959 h 4132525"/>
              <a:gd name="connsiteX681" fmla="*/ 7239274 w 8073983"/>
              <a:gd name="connsiteY681" fmla="*/ 693996 h 4132525"/>
              <a:gd name="connsiteX682" fmla="*/ 7249615 w 8073983"/>
              <a:gd name="connsiteY682" fmla="*/ 693099 h 4132525"/>
              <a:gd name="connsiteX683" fmla="*/ 7250758 w 8073983"/>
              <a:gd name="connsiteY683" fmla="*/ 688907 h 4132525"/>
              <a:gd name="connsiteX684" fmla="*/ 7258283 w 8073983"/>
              <a:gd name="connsiteY684" fmla="*/ 693504 h 4132525"/>
              <a:gd name="connsiteX685" fmla="*/ 7259341 w 8073983"/>
              <a:gd name="connsiteY685" fmla="*/ 699284 h 4132525"/>
              <a:gd name="connsiteX686" fmla="*/ 7267086 w 8073983"/>
              <a:gd name="connsiteY686" fmla="*/ 699858 h 4132525"/>
              <a:gd name="connsiteX687" fmla="*/ 7267043 w 8073983"/>
              <a:gd name="connsiteY687" fmla="*/ 704845 h 4132525"/>
              <a:gd name="connsiteX688" fmla="*/ 7261147 w 8073983"/>
              <a:gd name="connsiteY688" fmla="*/ 703932 h 4132525"/>
              <a:gd name="connsiteX689" fmla="*/ 7252435 w 8073983"/>
              <a:gd name="connsiteY689" fmla="*/ 708513 h 4132525"/>
              <a:gd name="connsiteX690" fmla="*/ 7249226 w 8073983"/>
              <a:gd name="connsiteY690" fmla="*/ 717066 h 4132525"/>
              <a:gd name="connsiteX691" fmla="*/ 7243682 w 8073983"/>
              <a:gd name="connsiteY691" fmla="*/ 718081 h 4132525"/>
              <a:gd name="connsiteX692" fmla="*/ 7236071 w 8073983"/>
              <a:gd name="connsiteY692" fmla="*/ 723456 h 4132525"/>
              <a:gd name="connsiteX693" fmla="*/ 7237481 w 8073983"/>
              <a:gd name="connsiteY693" fmla="*/ 731163 h 4132525"/>
              <a:gd name="connsiteX694" fmla="*/ 7233390 w 8073983"/>
              <a:gd name="connsiteY694" fmla="*/ 734899 h 4132525"/>
              <a:gd name="connsiteX695" fmla="*/ 7228594 w 8073983"/>
              <a:gd name="connsiteY695" fmla="*/ 734781 h 4132525"/>
              <a:gd name="connsiteX696" fmla="*/ 7230484 w 8073983"/>
              <a:gd name="connsiteY696" fmla="*/ 729457 h 4132525"/>
              <a:gd name="connsiteX697" fmla="*/ 7222916 w 8073983"/>
              <a:gd name="connsiteY697" fmla="*/ 729846 h 4132525"/>
              <a:gd name="connsiteX698" fmla="*/ 7220277 w 8073983"/>
              <a:gd name="connsiteY698" fmla="*/ 736303 h 4132525"/>
              <a:gd name="connsiteX699" fmla="*/ 7220454 w 8073983"/>
              <a:gd name="connsiteY699" fmla="*/ 737266 h 4132525"/>
              <a:gd name="connsiteX700" fmla="*/ 7224679 w 8073983"/>
              <a:gd name="connsiteY700" fmla="*/ 739480 h 4132525"/>
              <a:gd name="connsiteX701" fmla="*/ 7221116 w 8073983"/>
              <a:gd name="connsiteY701" fmla="*/ 746106 h 4132525"/>
              <a:gd name="connsiteX702" fmla="*/ 7214648 w 8073983"/>
              <a:gd name="connsiteY702" fmla="*/ 747290 h 4132525"/>
              <a:gd name="connsiteX703" fmla="*/ 7212843 w 8073983"/>
              <a:gd name="connsiteY703" fmla="*/ 742642 h 4132525"/>
              <a:gd name="connsiteX704" fmla="*/ 7202855 w 8073983"/>
              <a:gd name="connsiteY704" fmla="*/ 745465 h 4132525"/>
              <a:gd name="connsiteX705" fmla="*/ 7202636 w 8073983"/>
              <a:gd name="connsiteY705" fmla="*/ 749488 h 4132525"/>
              <a:gd name="connsiteX706" fmla="*/ 7196168 w 8073983"/>
              <a:gd name="connsiteY706" fmla="*/ 750671 h 4132525"/>
              <a:gd name="connsiteX707" fmla="*/ 7194363 w 8073983"/>
              <a:gd name="connsiteY707" fmla="*/ 746024 h 4132525"/>
              <a:gd name="connsiteX708" fmla="*/ 7184375 w 8073983"/>
              <a:gd name="connsiteY708" fmla="*/ 748847 h 4132525"/>
              <a:gd name="connsiteX709" fmla="*/ 7177688 w 8073983"/>
              <a:gd name="connsiteY709" fmla="*/ 754053 h 4132525"/>
              <a:gd name="connsiteX710" fmla="*/ 7177074 w 8073983"/>
              <a:gd name="connsiteY710" fmla="*/ 761135 h 4132525"/>
              <a:gd name="connsiteX711" fmla="*/ 7166381 w 8073983"/>
              <a:gd name="connsiteY711" fmla="*/ 760105 h 4132525"/>
              <a:gd name="connsiteX712" fmla="*/ 7165238 w 8073983"/>
              <a:gd name="connsiteY712" fmla="*/ 764297 h 4132525"/>
              <a:gd name="connsiteX713" fmla="*/ 7162685 w 8073983"/>
              <a:gd name="connsiteY713" fmla="*/ 760781 h 4132525"/>
              <a:gd name="connsiteX714" fmla="*/ 7157846 w 8073983"/>
              <a:gd name="connsiteY714" fmla="*/ 765650 h 4132525"/>
              <a:gd name="connsiteX715" fmla="*/ 7156217 w 8073983"/>
              <a:gd name="connsiteY715" fmla="*/ 761965 h 4132525"/>
              <a:gd name="connsiteX716" fmla="*/ 7141432 w 8073983"/>
              <a:gd name="connsiteY716" fmla="*/ 764670 h 4132525"/>
              <a:gd name="connsiteX717" fmla="*/ 7134745 w 8073983"/>
              <a:gd name="connsiteY717" fmla="*/ 769877 h 4132525"/>
              <a:gd name="connsiteX718" fmla="*/ 7139499 w 8073983"/>
              <a:gd name="connsiteY718" fmla="*/ 774981 h 4132525"/>
              <a:gd name="connsiteX719" fmla="*/ 7135937 w 8073983"/>
              <a:gd name="connsiteY719" fmla="*/ 781608 h 4132525"/>
              <a:gd name="connsiteX720" fmla="*/ 7128545 w 8073983"/>
              <a:gd name="connsiteY720" fmla="*/ 782959 h 4132525"/>
              <a:gd name="connsiteX721" fmla="*/ 7126259 w 8073983"/>
              <a:gd name="connsiteY721" fmla="*/ 791342 h 4132525"/>
              <a:gd name="connsiteX722" fmla="*/ 7123487 w 8073983"/>
              <a:gd name="connsiteY722" fmla="*/ 791849 h 4132525"/>
              <a:gd name="connsiteX723" fmla="*/ 7125074 w 8073983"/>
              <a:gd name="connsiteY723" fmla="*/ 800520 h 4132525"/>
              <a:gd name="connsiteX724" fmla="*/ 7117682 w 8073983"/>
              <a:gd name="connsiteY724" fmla="*/ 801873 h 4132525"/>
              <a:gd name="connsiteX725" fmla="*/ 7119621 w 8073983"/>
              <a:gd name="connsiteY725" fmla="*/ 812470 h 4132525"/>
              <a:gd name="connsiteX726" fmla="*/ 7107609 w 8073983"/>
              <a:gd name="connsiteY726" fmla="*/ 814668 h 4132525"/>
              <a:gd name="connsiteX727" fmla="*/ 7105895 w 8073983"/>
              <a:gd name="connsiteY727" fmla="*/ 820956 h 4132525"/>
              <a:gd name="connsiteX728" fmla="*/ 7112892 w 8073983"/>
              <a:gd name="connsiteY728" fmla="*/ 822663 h 4132525"/>
              <a:gd name="connsiteX729" fmla="*/ 7116806 w 8073983"/>
              <a:gd name="connsiteY729" fmla="*/ 817963 h 4132525"/>
              <a:gd name="connsiteX730" fmla="*/ 7116898 w 8073983"/>
              <a:gd name="connsiteY730" fmla="*/ 828899 h 4132525"/>
              <a:gd name="connsiteX731" fmla="*/ 7111354 w 8073983"/>
              <a:gd name="connsiteY731" fmla="*/ 829914 h 4132525"/>
              <a:gd name="connsiteX732" fmla="*/ 7112764 w 8073983"/>
              <a:gd name="connsiteY732" fmla="*/ 837621 h 4132525"/>
              <a:gd name="connsiteX733" fmla="*/ 7109068 w 8073983"/>
              <a:gd name="connsiteY733" fmla="*/ 838297 h 4132525"/>
              <a:gd name="connsiteX734" fmla="*/ 7112418 w 8073983"/>
              <a:gd name="connsiteY734" fmla="*/ 856602 h 4132525"/>
              <a:gd name="connsiteX735" fmla="*/ 7108722 w 8073983"/>
              <a:gd name="connsiteY735" fmla="*/ 857278 h 4132525"/>
              <a:gd name="connsiteX736" fmla="*/ 7111190 w 8073983"/>
              <a:gd name="connsiteY736" fmla="*/ 870766 h 4132525"/>
              <a:gd name="connsiteX737" fmla="*/ 7107846 w 8073983"/>
              <a:gd name="connsiteY737" fmla="*/ 873369 h 4132525"/>
              <a:gd name="connsiteX738" fmla="*/ 7115944 w 8073983"/>
              <a:gd name="connsiteY738" fmla="*/ 875870 h 4132525"/>
              <a:gd name="connsiteX739" fmla="*/ 7113129 w 8073983"/>
              <a:gd name="connsiteY739" fmla="*/ 881364 h 4132525"/>
              <a:gd name="connsiteX740" fmla="*/ 7119421 w 8073983"/>
              <a:gd name="connsiteY740" fmla="*/ 879216 h 4132525"/>
              <a:gd name="connsiteX741" fmla="*/ 7124175 w 8073983"/>
              <a:gd name="connsiteY741" fmla="*/ 884321 h 4132525"/>
              <a:gd name="connsiteX742" fmla="*/ 7125409 w 8073983"/>
              <a:gd name="connsiteY742" fmla="*/ 891064 h 4132525"/>
              <a:gd name="connsiteX743" fmla="*/ 7134254 w 8073983"/>
              <a:gd name="connsiteY743" fmla="*/ 892433 h 4132525"/>
              <a:gd name="connsiteX744" fmla="*/ 7120351 w 8073983"/>
              <a:gd name="connsiteY744" fmla="*/ 899955 h 4132525"/>
              <a:gd name="connsiteX745" fmla="*/ 7120837 w 8073983"/>
              <a:gd name="connsiteY745" fmla="*/ 907832 h 4132525"/>
              <a:gd name="connsiteX746" fmla="*/ 7095889 w 8073983"/>
              <a:gd name="connsiteY746" fmla="*/ 912397 h 4132525"/>
              <a:gd name="connsiteX747" fmla="*/ 7095670 w 8073983"/>
              <a:gd name="connsiteY747" fmla="*/ 916420 h 4132525"/>
              <a:gd name="connsiteX748" fmla="*/ 7085506 w 8073983"/>
              <a:gd name="connsiteY748" fmla="*/ 918280 h 4132525"/>
              <a:gd name="connsiteX749" fmla="*/ 7082953 w 8073983"/>
              <a:gd name="connsiteY749" fmla="*/ 914764 h 4132525"/>
              <a:gd name="connsiteX750" fmla="*/ 7081105 w 8073983"/>
              <a:gd name="connsiteY750" fmla="*/ 915102 h 4132525"/>
              <a:gd name="connsiteX751" fmla="*/ 7070722 w 8073983"/>
              <a:gd name="connsiteY751" fmla="*/ 920985 h 4132525"/>
              <a:gd name="connsiteX752" fmla="*/ 7064035 w 8073983"/>
              <a:gd name="connsiteY752" fmla="*/ 926191 h 4132525"/>
              <a:gd name="connsiteX753" fmla="*/ 7064521 w 8073983"/>
              <a:gd name="connsiteY753" fmla="*/ 934068 h 4132525"/>
              <a:gd name="connsiteX754" fmla="*/ 7068570 w 8073983"/>
              <a:gd name="connsiteY754" fmla="*/ 935318 h 4132525"/>
              <a:gd name="connsiteX755" fmla="*/ 7065226 w 8073983"/>
              <a:gd name="connsiteY755" fmla="*/ 937921 h 4132525"/>
              <a:gd name="connsiteX756" fmla="*/ 7066637 w 8073983"/>
              <a:gd name="connsiteY756" fmla="*/ 945629 h 4132525"/>
              <a:gd name="connsiteX757" fmla="*/ 7097129 w 8073983"/>
              <a:gd name="connsiteY757" fmla="*/ 940049 h 4132525"/>
              <a:gd name="connsiteX758" fmla="*/ 7097348 w 8073983"/>
              <a:gd name="connsiteY758" fmla="*/ 936026 h 4132525"/>
              <a:gd name="connsiteX759" fmla="*/ 7106588 w 8073983"/>
              <a:gd name="connsiteY759" fmla="*/ 934335 h 4132525"/>
              <a:gd name="connsiteX760" fmla="*/ 7114467 w 8073983"/>
              <a:gd name="connsiteY760" fmla="*/ 940859 h 4132525"/>
              <a:gd name="connsiteX761" fmla="*/ 7116710 w 8073983"/>
              <a:gd name="connsiteY761" fmla="*/ 937461 h 4132525"/>
              <a:gd name="connsiteX762" fmla="*/ 7126874 w 8073983"/>
              <a:gd name="connsiteY762" fmla="*/ 935601 h 4132525"/>
              <a:gd name="connsiteX763" fmla="*/ 7128108 w 8073983"/>
              <a:gd name="connsiteY763" fmla="*/ 942345 h 4132525"/>
              <a:gd name="connsiteX764" fmla="*/ 7131585 w 8073983"/>
              <a:gd name="connsiteY764" fmla="*/ 945692 h 4132525"/>
              <a:gd name="connsiteX765" fmla="*/ 7140078 w 8073983"/>
              <a:gd name="connsiteY765" fmla="*/ 945133 h 4132525"/>
              <a:gd name="connsiteX766" fmla="*/ 7139464 w 8073983"/>
              <a:gd name="connsiteY766" fmla="*/ 952215 h 4132525"/>
              <a:gd name="connsiteX767" fmla="*/ 7104175 w 8073983"/>
              <a:gd name="connsiteY767" fmla="*/ 957677 h 4132525"/>
              <a:gd name="connsiteX768" fmla="*/ 7107914 w 8073983"/>
              <a:gd name="connsiteY768" fmla="*/ 952015 h 4132525"/>
              <a:gd name="connsiteX769" fmla="*/ 7102236 w 8073983"/>
              <a:gd name="connsiteY769" fmla="*/ 947080 h 4132525"/>
              <a:gd name="connsiteX770" fmla="*/ 7091148 w 8073983"/>
              <a:gd name="connsiteY770" fmla="*/ 949109 h 4132525"/>
              <a:gd name="connsiteX771" fmla="*/ 7089828 w 8073983"/>
              <a:gd name="connsiteY771" fmla="*/ 952337 h 4132525"/>
              <a:gd name="connsiteX772" fmla="*/ 7085208 w 8073983"/>
              <a:gd name="connsiteY772" fmla="*/ 953183 h 4132525"/>
              <a:gd name="connsiteX773" fmla="*/ 7080983 w 8073983"/>
              <a:gd name="connsiteY773" fmla="*/ 950969 h 4132525"/>
              <a:gd name="connsiteX774" fmla="*/ 7076850 w 8073983"/>
              <a:gd name="connsiteY774" fmla="*/ 959691 h 4132525"/>
              <a:gd name="connsiteX775" fmla="*/ 7070734 w 8073983"/>
              <a:gd name="connsiteY775" fmla="*/ 962801 h 4132525"/>
              <a:gd name="connsiteX776" fmla="*/ 7074959 w 8073983"/>
              <a:gd name="connsiteY776" fmla="*/ 965015 h 4132525"/>
              <a:gd name="connsiteX777" fmla="*/ 7075664 w 8073983"/>
              <a:gd name="connsiteY777" fmla="*/ 968868 h 4132525"/>
              <a:gd name="connsiteX778" fmla="*/ 7080066 w 8073983"/>
              <a:gd name="connsiteY778" fmla="*/ 972046 h 4132525"/>
              <a:gd name="connsiteX779" fmla="*/ 7087458 w 8073983"/>
              <a:gd name="connsiteY779" fmla="*/ 970693 h 4132525"/>
              <a:gd name="connsiteX780" fmla="*/ 7088163 w 8073983"/>
              <a:gd name="connsiteY780" fmla="*/ 974547 h 4132525"/>
              <a:gd name="connsiteX781" fmla="*/ 7102947 w 8073983"/>
              <a:gd name="connsiteY781" fmla="*/ 971841 h 4132525"/>
              <a:gd name="connsiteX782" fmla="*/ 7119798 w 8073983"/>
              <a:gd name="connsiteY782" fmla="*/ 964775 h 4132525"/>
              <a:gd name="connsiteX783" fmla="*/ 7120941 w 8073983"/>
              <a:gd name="connsiteY783" fmla="*/ 960583 h 4132525"/>
              <a:gd name="connsiteX784" fmla="*/ 7141975 w 8073983"/>
              <a:gd name="connsiteY784" fmla="*/ 960717 h 4132525"/>
              <a:gd name="connsiteX785" fmla="*/ 7153282 w 8073983"/>
              <a:gd name="connsiteY785" fmla="*/ 954665 h 4132525"/>
              <a:gd name="connsiteX786" fmla="*/ 7153324 w 8073983"/>
              <a:gd name="connsiteY786" fmla="*/ 949679 h 4132525"/>
              <a:gd name="connsiteX787" fmla="*/ 7158868 w 8073983"/>
              <a:gd name="connsiteY787" fmla="*/ 948664 h 4132525"/>
              <a:gd name="connsiteX788" fmla="*/ 7160279 w 8073983"/>
              <a:gd name="connsiteY788" fmla="*/ 956372 h 4132525"/>
              <a:gd name="connsiteX789" fmla="*/ 7151744 w 8073983"/>
              <a:gd name="connsiteY789" fmla="*/ 961916 h 4132525"/>
              <a:gd name="connsiteX790" fmla="*/ 7147342 w 8073983"/>
              <a:gd name="connsiteY790" fmla="*/ 958739 h 4132525"/>
              <a:gd name="connsiteX791" fmla="*/ 7146728 w 8073983"/>
              <a:gd name="connsiteY791" fmla="*/ 965821 h 4132525"/>
              <a:gd name="connsiteX792" fmla="*/ 7139908 w 8073983"/>
              <a:gd name="connsiteY792" fmla="*/ 965078 h 4132525"/>
              <a:gd name="connsiteX793" fmla="*/ 7143914 w 8073983"/>
              <a:gd name="connsiteY793" fmla="*/ 971314 h 4132525"/>
              <a:gd name="connsiteX794" fmla="*/ 7136522 w 8073983"/>
              <a:gd name="connsiteY794" fmla="*/ 972667 h 4132525"/>
              <a:gd name="connsiteX795" fmla="*/ 7134236 w 8073983"/>
              <a:gd name="connsiteY795" fmla="*/ 981050 h 4132525"/>
              <a:gd name="connsiteX796" fmla="*/ 7124072 w 8073983"/>
              <a:gd name="connsiteY796" fmla="*/ 982910 h 4132525"/>
              <a:gd name="connsiteX797" fmla="*/ 7123853 w 8073983"/>
              <a:gd name="connsiteY797" fmla="*/ 986933 h 4132525"/>
              <a:gd name="connsiteX798" fmla="*/ 7120862 w 8073983"/>
              <a:gd name="connsiteY798" fmla="*/ 991463 h 4132525"/>
              <a:gd name="connsiteX799" fmla="*/ 7117695 w 8073983"/>
              <a:gd name="connsiteY799" fmla="*/ 995030 h 4132525"/>
              <a:gd name="connsiteX800" fmla="*/ 7122886 w 8073983"/>
              <a:gd name="connsiteY800" fmla="*/ 992088 h 4132525"/>
              <a:gd name="connsiteX801" fmla="*/ 7125877 w 8073983"/>
              <a:gd name="connsiteY801" fmla="*/ 987558 h 4132525"/>
              <a:gd name="connsiteX802" fmla="*/ 7136042 w 8073983"/>
              <a:gd name="connsiteY802" fmla="*/ 985698 h 4132525"/>
              <a:gd name="connsiteX803" fmla="*/ 7136747 w 8073983"/>
              <a:gd name="connsiteY803" fmla="*/ 989552 h 4132525"/>
              <a:gd name="connsiteX804" fmla="*/ 7147087 w 8073983"/>
              <a:gd name="connsiteY804" fmla="*/ 988656 h 4132525"/>
              <a:gd name="connsiteX805" fmla="*/ 7139871 w 8073983"/>
              <a:gd name="connsiteY805" fmla="*/ 990972 h 4132525"/>
              <a:gd name="connsiteX806" fmla="*/ 7138510 w 8073983"/>
              <a:gd name="connsiteY806" fmla="*/ 999186 h 4132525"/>
              <a:gd name="connsiteX807" fmla="*/ 7144935 w 8073983"/>
              <a:gd name="connsiteY807" fmla="*/ 1002989 h 4132525"/>
              <a:gd name="connsiteX808" fmla="*/ 7153470 w 8073983"/>
              <a:gd name="connsiteY808" fmla="*/ 997444 h 4132525"/>
              <a:gd name="connsiteX809" fmla="*/ 7153689 w 8073983"/>
              <a:gd name="connsiteY809" fmla="*/ 993421 h 4132525"/>
              <a:gd name="connsiteX810" fmla="*/ 7160157 w 8073983"/>
              <a:gd name="connsiteY810" fmla="*/ 992238 h 4132525"/>
              <a:gd name="connsiteX811" fmla="*/ 7160862 w 8073983"/>
              <a:gd name="connsiteY811" fmla="*/ 996091 h 4132525"/>
              <a:gd name="connsiteX812" fmla="*/ 7171951 w 8073983"/>
              <a:gd name="connsiteY812" fmla="*/ 994062 h 4132525"/>
              <a:gd name="connsiteX813" fmla="*/ 7175428 w 8073983"/>
              <a:gd name="connsiteY813" fmla="*/ 997409 h 4132525"/>
              <a:gd name="connsiteX814" fmla="*/ 7175865 w 8073983"/>
              <a:gd name="connsiteY814" fmla="*/ 989363 h 4132525"/>
              <a:gd name="connsiteX815" fmla="*/ 7182115 w 8073983"/>
              <a:gd name="connsiteY815" fmla="*/ 992202 h 4132525"/>
              <a:gd name="connsiteX816" fmla="*/ 7186248 w 8073983"/>
              <a:gd name="connsiteY816" fmla="*/ 983481 h 4132525"/>
              <a:gd name="connsiteX817" fmla="*/ 7203981 w 8073983"/>
              <a:gd name="connsiteY817" fmla="*/ 981231 h 4132525"/>
              <a:gd name="connsiteX818" fmla="*/ 7204510 w 8073983"/>
              <a:gd name="connsiteY818" fmla="*/ 984122 h 4132525"/>
              <a:gd name="connsiteX819" fmla="*/ 7197470 w 8073983"/>
              <a:gd name="connsiteY819" fmla="*/ 987401 h 4132525"/>
              <a:gd name="connsiteX820" fmla="*/ 7204291 w 8073983"/>
              <a:gd name="connsiteY820" fmla="*/ 988144 h 4132525"/>
              <a:gd name="connsiteX821" fmla="*/ 7206358 w 8073983"/>
              <a:gd name="connsiteY821" fmla="*/ 983783 h 4132525"/>
              <a:gd name="connsiteX822" fmla="*/ 7207987 w 8073983"/>
              <a:gd name="connsiteY822" fmla="*/ 987468 h 4132525"/>
              <a:gd name="connsiteX823" fmla="*/ 7219999 w 8073983"/>
              <a:gd name="connsiteY823" fmla="*/ 985270 h 4132525"/>
              <a:gd name="connsiteX824" fmla="*/ 7222552 w 8073983"/>
              <a:gd name="connsiteY824" fmla="*/ 988785 h 4132525"/>
              <a:gd name="connsiteX825" fmla="*/ 7227391 w 8073983"/>
              <a:gd name="connsiteY825" fmla="*/ 983917 h 4132525"/>
              <a:gd name="connsiteX826" fmla="*/ 7227878 w 8073983"/>
              <a:gd name="connsiteY826" fmla="*/ 991793 h 4132525"/>
              <a:gd name="connsiteX827" fmla="*/ 7221410 w 8073983"/>
              <a:gd name="connsiteY827" fmla="*/ 992977 h 4132525"/>
              <a:gd name="connsiteX828" fmla="*/ 7210103 w 8073983"/>
              <a:gd name="connsiteY828" fmla="*/ 999029 h 4132525"/>
              <a:gd name="connsiteX829" fmla="*/ 7208783 w 8073983"/>
              <a:gd name="connsiteY829" fmla="*/ 1002257 h 4132525"/>
              <a:gd name="connsiteX830" fmla="*/ 7208692 w 8073983"/>
              <a:gd name="connsiteY830" fmla="*/ 991321 h 4132525"/>
              <a:gd name="connsiteX831" fmla="*/ 7202929 w 8073983"/>
              <a:gd name="connsiteY831" fmla="*/ 996359 h 4132525"/>
              <a:gd name="connsiteX832" fmla="*/ 7204163 w 8073983"/>
              <a:gd name="connsiteY832" fmla="*/ 1003103 h 4132525"/>
              <a:gd name="connsiteX833" fmla="*/ 7200425 w 8073983"/>
              <a:gd name="connsiteY833" fmla="*/ 1008765 h 4132525"/>
              <a:gd name="connsiteX834" fmla="*/ 7186565 w 8073983"/>
              <a:gd name="connsiteY834" fmla="*/ 1011301 h 4132525"/>
              <a:gd name="connsiteX835" fmla="*/ 7185422 w 8073983"/>
              <a:gd name="connsiteY835" fmla="*/ 1015493 h 4132525"/>
              <a:gd name="connsiteX836" fmla="*/ 7180097 w 8073983"/>
              <a:gd name="connsiteY836" fmla="*/ 1012485 h 4132525"/>
              <a:gd name="connsiteX837" fmla="*/ 7179659 w 8073983"/>
              <a:gd name="connsiteY837" fmla="*/ 1020530 h 4132525"/>
              <a:gd name="connsiteX838" fmla="*/ 7168571 w 8073983"/>
              <a:gd name="connsiteY838" fmla="*/ 1022559 h 4132525"/>
              <a:gd name="connsiteX839" fmla="*/ 7162808 w 8073983"/>
              <a:gd name="connsiteY839" fmla="*/ 1027597 h 4132525"/>
              <a:gd name="connsiteX840" fmla="*/ 7160346 w 8073983"/>
              <a:gd name="connsiteY840" fmla="*/ 1035017 h 4132525"/>
              <a:gd name="connsiteX841" fmla="*/ 7152911 w 8073983"/>
              <a:gd name="connsiteY841" fmla="*/ 1041356 h 4132525"/>
              <a:gd name="connsiteX842" fmla="*/ 7146443 w 8073983"/>
              <a:gd name="connsiteY842" fmla="*/ 1042539 h 4132525"/>
              <a:gd name="connsiteX843" fmla="*/ 7146224 w 8073983"/>
              <a:gd name="connsiteY843" fmla="*/ 1046562 h 4132525"/>
              <a:gd name="connsiteX844" fmla="*/ 7139756 w 8073983"/>
              <a:gd name="connsiteY844" fmla="*/ 1047746 h 4132525"/>
              <a:gd name="connsiteX845" fmla="*/ 7136279 w 8073983"/>
              <a:gd name="connsiteY845" fmla="*/ 1044399 h 4132525"/>
              <a:gd name="connsiteX846" fmla="*/ 7134917 w 8073983"/>
              <a:gd name="connsiteY846" fmla="*/ 1052614 h 4132525"/>
              <a:gd name="connsiteX847" fmla="*/ 7128449 w 8073983"/>
              <a:gd name="connsiteY847" fmla="*/ 1053798 h 4132525"/>
              <a:gd name="connsiteX848" fmla="*/ 7130036 w 8073983"/>
              <a:gd name="connsiteY848" fmla="*/ 1062468 h 4132525"/>
              <a:gd name="connsiteX849" fmla="*/ 7134261 w 8073983"/>
              <a:gd name="connsiteY849" fmla="*/ 1064682 h 4132525"/>
              <a:gd name="connsiteX850" fmla="*/ 7146273 w 8073983"/>
              <a:gd name="connsiteY850" fmla="*/ 1062484 h 4132525"/>
              <a:gd name="connsiteX851" fmla="*/ 7147902 w 8073983"/>
              <a:gd name="connsiteY851" fmla="*/ 1066168 h 4132525"/>
              <a:gd name="connsiteX852" fmla="*/ 7158066 w 8073983"/>
              <a:gd name="connsiteY852" fmla="*/ 1064308 h 4132525"/>
              <a:gd name="connsiteX853" fmla="*/ 7158285 w 8073983"/>
              <a:gd name="connsiteY853" fmla="*/ 1060286 h 4132525"/>
              <a:gd name="connsiteX854" fmla="*/ 7168626 w 8073983"/>
              <a:gd name="connsiteY854" fmla="*/ 1059389 h 4132525"/>
              <a:gd name="connsiteX855" fmla="*/ 7169155 w 8073983"/>
              <a:gd name="connsiteY855" fmla="*/ 1062279 h 4132525"/>
              <a:gd name="connsiteX856" fmla="*/ 7160838 w 8073983"/>
              <a:gd name="connsiteY856" fmla="*/ 1063801 h 4132525"/>
              <a:gd name="connsiteX857" fmla="*/ 7159963 w 8073983"/>
              <a:gd name="connsiteY857" fmla="*/ 1079892 h 4132525"/>
              <a:gd name="connsiteX858" fmla="*/ 7153495 w 8073983"/>
              <a:gd name="connsiteY858" fmla="*/ 1081076 h 4132525"/>
              <a:gd name="connsiteX859" fmla="*/ 7150680 w 8073983"/>
              <a:gd name="connsiteY859" fmla="*/ 1086569 h 4132525"/>
              <a:gd name="connsiteX860" fmla="*/ 7151033 w 8073983"/>
              <a:gd name="connsiteY860" fmla="*/ 1088496 h 4132525"/>
              <a:gd name="connsiteX861" fmla="*/ 7156535 w 8073983"/>
              <a:gd name="connsiteY861" fmla="*/ 1092467 h 4132525"/>
              <a:gd name="connsiteX862" fmla="*/ 7158383 w 8073983"/>
              <a:gd name="connsiteY862" fmla="*/ 1092129 h 4132525"/>
              <a:gd name="connsiteX863" fmla="*/ 7159525 w 8073983"/>
              <a:gd name="connsiteY863" fmla="*/ 1087937 h 4132525"/>
              <a:gd name="connsiteX864" fmla="*/ 7205726 w 8073983"/>
              <a:gd name="connsiteY864" fmla="*/ 1079483 h 4132525"/>
              <a:gd name="connsiteX865" fmla="*/ 7217033 w 8073983"/>
              <a:gd name="connsiteY865" fmla="*/ 1073431 h 4132525"/>
              <a:gd name="connsiteX866" fmla="*/ 7218352 w 8073983"/>
              <a:gd name="connsiteY866" fmla="*/ 1070203 h 4132525"/>
              <a:gd name="connsiteX867" fmla="*/ 7220729 w 8073983"/>
              <a:gd name="connsiteY867" fmla="*/ 1072755 h 4132525"/>
              <a:gd name="connsiteX868" fmla="*/ 7223501 w 8073983"/>
              <a:gd name="connsiteY868" fmla="*/ 1072248 h 4132525"/>
              <a:gd name="connsiteX869" fmla="*/ 7226055 w 8073983"/>
              <a:gd name="connsiteY869" fmla="*/ 1075763 h 4132525"/>
              <a:gd name="connsiteX870" fmla="*/ 7227903 w 8073983"/>
              <a:gd name="connsiteY870" fmla="*/ 1075425 h 4132525"/>
              <a:gd name="connsiteX871" fmla="*/ 7231817 w 8073983"/>
              <a:gd name="connsiteY871" fmla="*/ 1070726 h 4132525"/>
              <a:gd name="connsiteX872" fmla="*/ 7233137 w 8073983"/>
              <a:gd name="connsiteY872" fmla="*/ 1067497 h 4132525"/>
              <a:gd name="connsiteX873" fmla="*/ 7239210 w 8073983"/>
              <a:gd name="connsiteY873" fmla="*/ 1069373 h 4132525"/>
              <a:gd name="connsiteX874" fmla="*/ 7234279 w 8073983"/>
              <a:gd name="connsiteY874" fmla="*/ 1063306 h 4132525"/>
              <a:gd name="connsiteX875" fmla="*/ 7245149 w 8073983"/>
              <a:gd name="connsiteY875" fmla="*/ 1065299 h 4132525"/>
              <a:gd name="connsiteX876" fmla="*/ 7246292 w 8073983"/>
              <a:gd name="connsiteY876" fmla="*/ 1061107 h 4132525"/>
              <a:gd name="connsiteX877" fmla="*/ 7253112 w 8073983"/>
              <a:gd name="connsiteY877" fmla="*/ 1061851 h 4132525"/>
              <a:gd name="connsiteX878" fmla="*/ 7245459 w 8073983"/>
              <a:gd name="connsiteY878" fmla="*/ 1072212 h 4132525"/>
              <a:gd name="connsiteX879" fmla="*/ 7239915 w 8073983"/>
              <a:gd name="connsiteY879" fmla="*/ 1073227 h 4132525"/>
              <a:gd name="connsiteX880" fmla="*/ 7229532 w 8073983"/>
              <a:gd name="connsiteY880" fmla="*/ 1079109 h 4132525"/>
              <a:gd name="connsiteX881" fmla="*/ 7230194 w 8073983"/>
              <a:gd name="connsiteY881" fmla="*/ 1087949 h 4132525"/>
              <a:gd name="connsiteX882" fmla="*/ 7234243 w 8073983"/>
              <a:gd name="connsiteY882" fmla="*/ 1089200 h 4132525"/>
              <a:gd name="connsiteX883" fmla="*/ 7231428 w 8073983"/>
              <a:gd name="connsiteY883" fmla="*/ 1094693 h 4132525"/>
              <a:gd name="connsiteX884" fmla="*/ 7239745 w 8073983"/>
              <a:gd name="connsiteY884" fmla="*/ 1093171 h 4132525"/>
              <a:gd name="connsiteX885" fmla="*/ 7249380 w 8073983"/>
              <a:gd name="connsiteY885" fmla="*/ 1088421 h 4132525"/>
              <a:gd name="connsiteX886" fmla="*/ 7264602 w 8073983"/>
              <a:gd name="connsiteY886" fmla="*/ 1077670 h 4132525"/>
              <a:gd name="connsiteX887" fmla="*/ 7271070 w 8073983"/>
              <a:gd name="connsiteY887" fmla="*/ 1076486 h 4132525"/>
              <a:gd name="connsiteX888" fmla="*/ 7282863 w 8073983"/>
              <a:gd name="connsiteY888" fmla="*/ 1078311 h 4132525"/>
              <a:gd name="connsiteX889" fmla="*/ 7283082 w 8073983"/>
              <a:gd name="connsiteY889" fmla="*/ 1074288 h 4132525"/>
              <a:gd name="connsiteX890" fmla="*/ 7293246 w 8073983"/>
              <a:gd name="connsiteY890" fmla="*/ 1072428 h 4132525"/>
              <a:gd name="connsiteX891" fmla="*/ 7295623 w 8073983"/>
              <a:gd name="connsiteY891" fmla="*/ 1074980 h 4132525"/>
              <a:gd name="connsiteX892" fmla="*/ 7296985 w 8073983"/>
              <a:gd name="connsiteY892" fmla="*/ 1066766 h 4132525"/>
              <a:gd name="connsiteX893" fmla="*/ 7307149 w 8073983"/>
              <a:gd name="connsiteY893" fmla="*/ 1064906 h 4132525"/>
              <a:gd name="connsiteX894" fmla="*/ 7307854 w 8073983"/>
              <a:gd name="connsiteY894" fmla="*/ 1068759 h 4132525"/>
              <a:gd name="connsiteX895" fmla="*/ 7318413 w 8073983"/>
              <a:gd name="connsiteY895" fmla="*/ 1063840 h 4132525"/>
              <a:gd name="connsiteX896" fmla="*/ 7311593 w 8073983"/>
              <a:gd name="connsiteY896" fmla="*/ 1063097 h 4132525"/>
              <a:gd name="connsiteX897" fmla="*/ 7311064 w 8073983"/>
              <a:gd name="connsiteY897" fmla="*/ 1060207 h 4132525"/>
              <a:gd name="connsiteX898" fmla="*/ 7316608 w 8073983"/>
              <a:gd name="connsiteY898" fmla="*/ 1059192 h 4132525"/>
              <a:gd name="connsiteX899" fmla="*/ 7318237 w 8073983"/>
              <a:gd name="connsiteY899" fmla="*/ 1062877 h 4132525"/>
              <a:gd name="connsiteX900" fmla="*/ 7325629 w 8073983"/>
              <a:gd name="connsiteY900" fmla="*/ 1061524 h 4132525"/>
              <a:gd name="connsiteX901" fmla="*/ 7324219 w 8073983"/>
              <a:gd name="connsiteY901" fmla="*/ 1053817 h 4132525"/>
              <a:gd name="connsiteX902" fmla="*/ 7331611 w 8073983"/>
              <a:gd name="connsiteY902" fmla="*/ 1052464 h 4132525"/>
              <a:gd name="connsiteX903" fmla="*/ 7332316 w 8073983"/>
              <a:gd name="connsiteY903" fmla="*/ 1056318 h 4132525"/>
              <a:gd name="connsiteX904" fmla="*/ 7339179 w 8073983"/>
              <a:gd name="connsiteY904" fmla="*/ 1052075 h 4132525"/>
              <a:gd name="connsiteX905" fmla="*/ 7332182 w 8073983"/>
              <a:gd name="connsiteY905" fmla="*/ 1050368 h 4132525"/>
              <a:gd name="connsiteX906" fmla="*/ 7342170 w 8073983"/>
              <a:gd name="connsiteY906" fmla="*/ 1047545 h 4132525"/>
              <a:gd name="connsiteX907" fmla="*/ 7342699 w 8073983"/>
              <a:gd name="connsiteY907" fmla="*/ 1050435 h 4132525"/>
              <a:gd name="connsiteX908" fmla="*/ 7353435 w 8073983"/>
              <a:gd name="connsiteY908" fmla="*/ 1046479 h 4132525"/>
              <a:gd name="connsiteX909" fmla="*/ 7345337 w 8073983"/>
              <a:gd name="connsiteY909" fmla="*/ 1043978 h 4132525"/>
              <a:gd name="connsiteX910" fmla="*/ 7355325 w 8073983"/>
              <a:gd name="connsiteY910" fmla="*/ 1041155 h 4132525"/>
              <a:gd name="connsiteX911" fmla="*/ 7359727 w 8073983"/>
              <a:gd name="connsiteY911" fmla="*/ 1044332 h 4132525"/>
              <a:gd name="connsiteX912" fmla="*/ 7360164 w 8073983"/>
              <a:gd name="connsiteY912" fmla="*/ 1036287 h 4132525"/>
              <a:gd name="connsiteX913" fmla="*/ 7370328 w 8073983"/>
              <a:gd name="connsiteY913" fmla="*/ 1034427 h 4132525"/>
              <a:gd name="connsiteX914" fmla="*/ 7371295 w 8073983"/>
              <a:gd name="connsiteY914" fmla="*/ 1029272 h 4132525"/>
              <a:gd name="connsiteX915" fmla="*/ 7380535 w 8073983"/>
              <a:gd name="connsiteY915" fmla="*/ 1027581 h 4132525"/>
              <a:gd name="connsiteX916" fmla="*/ 7385165 w 8073983"/>
              <a:gd name="connsiteY916" fmla="*/ 1022875 h 4132525"/>
              <a:gd name="connsiteX917" fmla="*/ 7389516 w 8073983"/>
              <a:gd name="connsiteY917" fmla="*/ 1022022 h 4132525"/>
              <a:gd name="connsiteX918" fmla="*/ 7386278 w 8073983"/>
              <a:gd name="connsiteY918" fmla="*/ 1025909 h 4132525"/>
              <a:gd name="connsiteX919" fmla="*/ 7375895 w 8073983"/>
              <a:gd name="connsiteY919" fmla="*/ 1031791 h 4132525"/>
              <a:gd name="connsiteX920" fmla="*/ 7377767 w 8073983"/>
              <a:gd name="connsiteY920" fmla="*/ 1042025 h 4132525"/>
              <a:gd name="connsiteX921" fmla="*/ 7377635 w 8073983"/>
              <a:gd name="connsiteY921" fmla="*/ 1043046 h 4132525"/>
              <a:gd name="connsiteX922" fmla="*/ 7376589 w 8073983"/>
              <a:gd name="connsiteY922" fmla="*/ 1043612 h 4132525"/>
              <a:gd name="connsiteX923" fmla="*/ 7375238 w 8073983"/>
              <a:gd name="connsiteY923" fmla="*/ 1043859 h 4132525"/>
              <a:gd name="connsiteX924" fmla="*/ 7375319 w 8073983"/>
              <a:gd name="connsiteY924" fmla="*/ 1044300 h 4132525"/>
              <a:gd name="connsiteX925" fmla="*/ 7363733 w 8073983"/>
              <a:gd name="connsiteY925" fmla="*/ 1050569 h 4132525"/>
              <a:gd name="connsiteX926" fmla="*/ 7354492 w 8073983"/>
              <a:gd name="connsiteY926" fmla="*/ 1052260 h 4132525"/>
              <a:gd name="connsiteX927" fmla="*/ 7340413 w 8073983"/>
              <a:gd name="connsiteY927" fmla="*/ 1058819 h 4132525"/>
              <a:gd name="connsiteX928" fmla="*/ 7330030 w 8073983"/>
              <a:gd name="connsiteY928" fmla="*/ 1064701 h 4132525"/>
              <a:gd name="connsiteX929" fmla="*/ 7315951 w 8073983"/>
              <a:gd name="connsiteY929" fmla="*/ 1071260 h 4132525"/>
              <a:gd name="connsiteX930" fmla="*/ 7302796 w 8073983"/>
              <a:gd name="connsiteY930" fmla="*/ 1077650 h 4132525"/>
              <a:gd name="connsiteX931" fmla="*/ 7299806 w 8073983"/>
              <a:gd name="connsiteY931" fmla="*/ 1082180 h 4132525"/>
              <a:gd name="connsiteX932" fmla="*/ 7291489 w 8073983"/>
              <a:gd name="connsiteY932" fmla="*/ 1083702 h 4132525"/>
              <a:gd name="connsiteX933" fmla="*/ 7290347 w 8073983"/>
              <a:gd name="connsiteY933" fmla="*/ 1087894 h 4132525"/>
              <a:gd name="connsiteX934" fmla="*/ 7285021 w 8073983"/>
              <a:gd name="connsiteY934" fmla="*/ 1084886 h 4132525"/>
              <a:gd name="connsiteX935" fmla="*/ 7270018 w 8073983"/>
              <a:gd name="connsiteY935" fmla="*/ 1091614 h 4132525"/>
              <a:gd name="connsiteX936" fmla="*/ 7258711 w 8073983"/>
              <a:gd name="connsiteY936" fmla="*/ 1097666 h 4132525"/>
              <a:gd name="connsiteX937" fmla="*/ 7246657 w 8073983"/>
              <a:gd name="connsiteY937" fmla="*/ 1104850 h 4132525"/>
              <a:gd name="connsiteX938" fmla="*/ 7245119 w 8073983"/>
              <a:gd name="connsiteY938" fmla="*/ 1112101 h 4132525"/>
              <a:gd name="connsiteX939" fmla="*/ 7240717 w 8073983"/>
              <a:gd name="connsiteY939" fmla="*/ 1108924 h 4132525"/>
              <a:gd name="connsiteX940" fmla="*/ 7228486 w 8073983"/>
              <a:gd name="connsiteY940" fmla="*/ 1115145 h 4132525"/>
              <a:gd name="connsiteX941" fmla="*/ 7228091 w 8073983"/>
              <a:gd name="connsiteY941" fmla="*/ 1118204 h 4132525"/>
              <a:gd name="connsiteX942" fmla="*/ 7221447 w 8073983"/>
              <a:gd name="connsiteY942" fmla="*/ 1118424 h 4132525"/>
              <a:gd name="connsiteX943" fmla="*/ 7235173 w 8073983"/>
              <a:gd name="connsiteY943" fmla="*/ 1109938 h 4132525"/>
              <a:gd name="connsiteX944" fmla="*/ 7230286 w 8073983"/>
              <a:gd name="connsiteY944" fmla="*/ 1098885 h 4132525"/>
              <a:gd name="connsiteX945" fmla="*/ 7228924 w 8073983"/>
              <a:gd name="connsiteY945" fmla="*/ 1107099 h 4132525"/>
              <a:gd name="connsiteX946" fmla="*/ 7223161 w 8073983"/>
              <a:gd name="connsiteY946" fmla="*/ 1112137 h 4132525"/>
              <a:gd name="connsiteX947" fmla="*/ 7216340 w 8073983"/>
              <a:gd name="connsiteY947" fmla="*/ 1111393 h 4132525"/>
              <a:gd name="connsiteX948" fmla="*/ 7219903 w 8073983"/>
              <a:gd name="connsiteY948" fmla="*/ 1104767 h 4132525"/>
              <a:gd name="connsiteX949" fmla="*/ 7227295 w 8073983"/>
              <a:gd name="connsiteY949" fmla="*/ 1103415 h 4132525"/>
              <a:gd name="connsiteX950" fmla="*/ 7229362 w 8073983"/>
              <a:gd name="connsiteY950" fmla="*/ 1099054 h 4132525"/>
              <a:gd name="connsiteX951" fmla="*/ 7225356 w 8073983"/>
              <a:gd name="connsiteY951" fmla="*/ 1092817 h 4132525"/>
              <a:gd name="connsiteX952" fmla="*/ 7221088 w 8073983"/>
              <a:gd name="connsiteY952" fmla="*/ 1095590 h 4132525"/>
              <a:gd name="connsiteX953" fmla="*/ 7221045 w 8073983"/>
              <a:gd name="connsiteY953" fmla="*/ 1100576 h 4132525"/>
              <a:gd name="connsiteX954" fmla="*/ 7204194 w 8073983"/>
              <a:gd name="connsiteY954" fmla="*/ 1107642 h 4132525"/>
              <a:gd name="connsiteX955" fmla="*/ 7201909 w 8073983"/>
              <a:gd name="connsiteY955" fmla="*/ 1116026 h 4132525"/>
              <a:gd name="connsiteX956" fmla="*/ 7203319 w 8073983"/>
              <a:gd name="connsiteY956" fmla="*/ 1123733 h 4132525"/>
              <a:gd name="connsiteX957" fmla="*/ 7188316 w 8073983"/>
              <a:gd name="connsiteY957" fmla="*/ 1130461 h 4132525"/>
              <a:gd name="connsiteX958" fmla="*/ 7188097 w 8073983"/>
              <a:gd name="connsiteY958" fmla="*/ 1134484 h 4132525"/>
              <a:gd name="connsiteX959" fmla="*/ 7175866 w 8073983"/>
              <a:gd name="connsiteY959" fmla="*/ 1140705 h 4132525"/>
              <a:gd name="connsiteX960" fmla="*/ 7168255 w 8073983"/>
              <a:gd name="connsiteY960" fmla="*/ 1146080 h 4132525"/>
              <a:gd name="connsiteX961" fmla="*/ 7162492 w 8073983"/>
              <a:gd name="connsiteY961" fmla="*/ 1151117 h 4132525"/>
              <a:gd name="connsiteX962" fmla="*/ 7154663 w 8073983"/>
              <a:gd name="connsiteY962" fmla="*/ 1160515 h 4132525"/>
              <a:gd name="connsiteX963" fmla="*/ 7141550 w 8073983"/>
              <a:gd name="connsiteY963" fmla="*/ 1161919 h 4132525"/>
              <a:gd name="connsiteX964" fmla="*/ 7141021 w 8073983"/>
              <a:gd name="connsiteY964" fmla="*/ 1159029 h 4132525"/>
              <a:gd name="connsiteX965" fmla="*/ 7147489 w 8073983"/>
              <a:gd name="connsiteY965" fmla="*/ 1157845 h 4132525"/>
              <a:gd name="connsiteX966" fmla="*/ 7154571 w 8073983"/>
              <a:gd name="connsiteY966" fmla="*/ 1149580 h 4132525"/>
              <a:gd name="connsiteX967" fmla="*/ 7154614 w 8073983"/>
              <a:gd name="connsiteY967" fmla="*/ 1144594 h 4132525"/>
              <a:gd name="connsiteX968" fmla="*/ 7161082 w 8073983"/>
              <a:gd name="connsiteY968" fmla="*/ 1143410 h 4132525"/>
              <a:gd name="connsiteX969" fmla="*/ 7164292 w 8073983"/>
              <a:gd name="connsiteY969" fmla="*/ 1134857 h 4132525"/>
              <a:gd name="connsiteX970" fmla="*/ 7170760 w 8073983"/>
              <a:gd name="connsiteY970" fmla="*/ 1133674 h 4132525"/>
              <a:gd name="connsiteX971" fmla="*/ 7173751 w 8073983"/>
              <a:gd name="connsiteY971" fmla="*/ 1129144 h 4132525"/>
              <a:gd name="connsiteX972" fmla="*/ 7172517 w 8073983"/>
              <a:gd name="connsiteY972" fmla="*/ 1122400 h 4132525"/>
              <a:gd name="connsiteX973" fmla="*/ 7164948 w 8073983"/>
              <a:gd name="connsiteY973" fmla="*/ 1122789 h 4132525"/>
              <a:gd name="connsiteX974" fmla="*/ 7162444 w 8073983"/>
              <a:gd name="connsiteY974" fmla="*/ 1135196 h 4132525"/>
              <a:gd name="connsiteX975" fmla="*/ 7155976 w 8073983"/>
              <a:gd name="connsiteY975" fmla="*/ 1136379 h 4132525"/>
              <a:gd name="connsiteX976" fmla="*/ 7152061 w 8073983"/>
              <a:gd name="connsiteY976" fmla="*/ 1141078 h 4132525"/>
              <a:gd name="connsiteX977" fmla="*/ 7138906 w 8073983"/>
              <a:gd name="connsiteY977" fmla="*/ 1147468 h 4132525"/>
              <a:gd name="connsiteX978" fmla="*/ 7138200 w 8073983"/>
              <a:gd name="connsiteY978" fmla="*/ 1143615 h 4132525"/>
              <a:gd name="connsiteX979" fmla="*/ 7130808 w 8073983"/>
              <a:gd name="connsiteY979" fmla="*/ 1144967 h 4132525"/>
              <a:gd name="connsiteX980" fmla="*/ 7126893 w 8073983"/>
              <a:gd name="connsiteY980" fmla="*/ 1149666 h 4132525"/>
              <a:gd name="connsiteX981" fmla="*/ 7123903 w 8073983"/>
              <a:gd name="connsiteY981" fmla="*/ 1154196 h 4132525"/>
              <a:gd name="connsiteX982" fmla="*/ 7122365 w 8073983"/>
              <a:gd name="connsiteY982" fmla="*/ 1161447 h 4132525"/>
              <a:gd name="connsiteX983" fmla="*/ 7117921 w 8073983"/>
              <a:gd name="connsiteY983" fmla="*/ 1163256 h 4132525"/>
              <a:gd name="connsiteX984" fmla="*/ 7120255 w 8073983"/>
              <a:gd name="connsiteY984" fmla="*/ 1170794 h 4132525"/>
              <a:gd name="connsiteX985" fmla="*/ 7116559 w 8073983"/>
              <a:gd name="connsiteY985" fmla="*/ 1171471 h 4132525"/>
              <a:gd name="connsiteX986" fmla="*/ 7114450 w 8073983"/>
              <a:gd name="connsiteY986" fmla="*/ 1180818 h 4132525"/>
              <a:gd name="connsiteX987" fmla="*/ 7117094 w 8073983"/>
              <a:gd name="connsiteY987" fmla="*/ 1195269 h 4132525"/>
              <a:gd name="connsiteX988" fmla="*/ 7120967 w 8073983"/>
              <a:gd name="connsiteY988" fmla="*/ 1195556 h 4132525"/>
              <a:gd name="connsiteX989" fmla="*/ 7126073 w 8073983"/>
              <a:gd name="connsiteY989" fmla="*/ 1202587 h 4132525"/>
              <a:gd name="connsiteX990" fmla="*/ 7136237 w 8073983"/>
              <a:gd name="connsiteY990" fmla="*/ 1200727 h 4132525"/>
              <a:gd name="connsiteX991" fmla="*/ 7147368 w 8073983"/>
              <a:gd name="connsiteY991" fmla="*/ 1193712 h 4132525"/>
              <a:gd name="connsiteX992" fmla="*/ 7154055 w 8073983"/>
              <a:gd name="connsiteY992" fmla="*/ 1188505 h 4132525"/>
              <a:gd name="connsiteX993" fmla="*/ 7160742 w 8073983"/>
              <a:gd name="connsiteY993" fmla="*/ 1183299 h 4132525"/>
              <a:gd name="connsiteX994" fmla="*/ 7160961 w 8073983"/>
              <a:gd name="connsiteY994" fmla="*/ 1179276 h 4132525"/>
              <a:gd name="connsiteX995" fmla="*/ 7177988 w 8073983"/>
              <a:gd name="connsiteY995" fmla="*/ 1173173 h 4132525"/>
              <a:gd name="connsiteX996" fmla="*/ 7178207 w 8073983"/>
              <a:gd name="connsiteY996" fmla="*/ 1169151 h 4132525"/>
              <a:gd name="connsiteX997" fmla="*/ 7184675 w 8073983"/>
              <a:gd name="connsiteY997" fmla="*/ 1167967 h 4132525"/>
              <a:gd name="connsiteX998" fmla="*/ 7187666 w 8073983"/>
              <a:gd name="connsiteY998" fmla="*/ 1163437 h 4132525"/>
              <a:gd name="connsiteX999" fmla="*/ 7188632 w 8073983"/>
              <a:gd name="connsiteY999" fmla="*/ 1158282 h 4132525"/>
              <a:gd name="connsiteX1000" fmla="*/ 7193210 w 8073983"/>
              <a:gd name="connsiteY1000" fmla="*/ 1162422 h 4132525"/>
              <a:gd name="connsiteX1001" fmla="*/ 7193471 w 8073983"/>
              <a:gd name="connsiteY1001" fmla="*/ 1153414 h 4132525"/>
              <a:gd name="connsiteX1002" fmla="*/ 7197386 w 8073983"/>
              <a:gd name="connsiteY1002" fmla="*/ 1148715 h 4132525"/>
              <a:gd name="connsiteX1003" fmla="*/ 7203854 w 8073983"/>
              <a:gd name="connsiteY1003" fmla="*/ 1147531 h 4132525"/>
              <a:gd name="connsiteX1004" fmla="*/ 7207240 w 8073983"/>
              <a:gd name="connsiteY1004" fmla="*/ 1139942 h 4132525"/>
              <a:gd name="connsiteX1005" fmla="*/ 7216480 w 8073983"/>
              <a:gd name="connsiteY1005" fmla="*/ 1138251 h 4132525"/>
              <a:gd name="connsiteX1006" fmla="*/ 7227611 w 8073983"/>
              <a:gd name="connsiteY1006" fmla="*/ 1131236 h 4132525"/>
              <a:gd name="connsiteX1007" fmla="*/ 7227830 w 8073983"/>
              <a:gd name="connsiteY1007" fmla="*/ 1127213 h 4132525"/>
              <a:gd name="connsiteX1008" fmla="*/ 7237994 w 8073983"/>
              <a:gd name="connsiteY1008" fmla="*/ 1125353 h 4132525"/>
              <a:gd name="connsiteX1009" fmla="*/ 7252073 w 8073983"/>
              <a:gd name="connsiteY1009" fmla="*/ 1118794 h 4132525"/>
              <a:gd name="connsiteX1010" fmla="*/ 7266152 w 8073983"/>
              <a:gd name="connsiteY1010" fmla="*/ 1112235 h 4132525"/>
              <a:gd name="connsiteX1011" fmla="*/ 7275787 w 8073983"/>
              <a:gd name="connsiteY1011" fmla="*/ 1107485 h 4132525"/>
              <a:gd name="connsiteX1012" fmla="*/ 7290790 w 8073983"/>
              <a:gd name="connsiteY1012" fmla="*/ 1100756 h 4132525"/>
              <a:gd name="connsiteX1013" fmla="*/ 7300249 w 8073983"/>
              <a:gd name="connsiteY1013" fmla="*/ 1095043 h 4132525"/>
              <a:gd name="connsiteX1014" fmla="*/ 7301216 w 8073983"/>
              <a:gd name="connsiteY1014" fmla="*/ 1089888 h 4132525"/>
              <a:gd name="connsiteX1015" fmla="*/ 7316000 w 8073983"/>
              <a:gd name="connsiteY1015" fmla="*/ 1087182 h 4132525"/>
              <a:gd name="connsiteX1016" fmla="*/ 7329155 w 8073983"/>
              <a:gd name="connsiteY1016" fmla="*/ 1080792 h 4132525"/>
              <a:gd name="connsiteX1017" fmla="*/ 7343234 w 8073983"/>
              <a:gd name="connsiteY1017" fmla="*/ 1074233 h 4132525"/>
              <a:gd name="connsiteX1018" fmla="*/ 7353793 w 8073983"/>
              <a:gd name="connsiteY1018" fmla="*/ 1069314 h 4132525"/>
              <a:gd name="connsiteX1019" fmla="*/ 7367873 w 8073983"/>
              <a:gd name="connsiteY1019" fmla="*/ 1062755 h 4132525"/>
              <a:gd name="connsiteX1020" fmla="*/ 7372233 w 8073983"/>
              <a:gd name="connsiteY1020" fmla="*/ 1057228 h 4132525"/>
              <a:gd name="connsiteX1021" fmla="*/ 7377481 w 8073983"/>
              <a:gd name="connsiteY1021" fmla="*/ 1056116 h 4132525"/>
              <a:gd name="connsiteX1022" fmla="*/ 7377883 w 8073983"/>
              <a:gd name="connsiteY1022" fmla="*/ 1058311 h 4132525"/>
              <a:gd name="connsiteX1023" fmla="*/ 7373925 w 8073983"/>
              <a:gd name="connsiteY1023" fmla="*/ 1067996 h 4132525"/>
              <a:gd name="connsiteX1024" fmla="*/ 7368381 w 8073983"/>
              <a:gd name="connsiteY1024" fmla="*/ 1069010 h 4132525"/>
              <a:gd name="connsiteX1025" fmla="*/ 7364466 w 8073983"/>
              <a:gd name="connsiteY1025" fmla="*/ 1073709 h 4132525"/>
              <a:gd name="connsiteX1026" fmla="*/ 7363634 w 8073983"/>
              <a:gd name="connsiteY1026" fmla="*/ 1084814 h 4132525"/>
              <a:gd name="connsiteX1027" fmla="*/ 7369008 w 8073983"/>
              <a:gd name="connsiteY1027" fmla="*/ 1103744 h 4132525"/>
              <a:gd name="connsiteX1028" fmla="*/ 7374904 w 8073983"/>
              <a:gd name="connsiteY1028" fmla="*/ 1104656 h 4132525"/>
              <a:gd name="connsiteX1029" fmla="*/ 7371737 w 8073983"/>
              <a:gd name="connsiteY1029" fmla="*/ 1108223 h 4132525"/>
              <a:gd name="connsiteX1030" fmla="*/ 7377506 w 8073983"/>
              <a:gd name="connsiteY1030" fmla="*/ 1124094 h 4132525"/>
              <a:gd name="connsiteX1031" fmla="*/ 7377640 w 8073983"/>
              <a:gd name="connsiteY1031" fmla="*/ 1130043 h 4132525"/>
              <a:gd name="connsiteX1032" fmla="*/ 7372491 w 8073983"/>
              <a:gd name="connsiteY1032" fmla="*/ 1127998 h 4132525"/>
              <a:gd name="connsiteX1033" fmla="*/ 7357488 w 8073983"/>
              <a:gd name="connsiteY1033" fmla="*/ 1134726 h 4132525"/>
              <a:gd name="connsiteX1034" fmla="*/ 7343409 w 8073983"/>
              <a:gd name="connsiteY1034" fmla="*/ 1141285 h 4132525"/>
              <a:gd name="connsiteX1035" fmla="*/ 7341123 w 8073983"/>
              <a:gd name="connsiteY1035" fmla="*/ 1149669 h 4132525"/>
              <a:gd name="connsiteX1036" fmla="*/ 7337032 w 8073983"/>
              <a:gd name="connsiteY1036" fmla="*/ 1153405 h 4132525"/>
              <a:gd name="connsiteX1037" fmla="*/ 7341081 w 8073983"/>
              <a:gd name="connsiteY1037" fmla="*/ 1154655 h 4132525"/>
              <a:gd name="connsiteX1038" fmla="*/ 7342224 w 8073983"/>
              <a:gd name="connsiteY1038" fmla="*/ 1150463 h 4132525"/>
              <a:gd name="connsiteX1039" fmla="*/ 7353354 w 8073983"/>
              <a:gd name="connsiteY1039" fmla="*/ 1143448 h 4132525"/>
              <a:gd name="connsiteX1040" fmla="*/ 7363476 w 8073983"/>
              <a:gd name="connsiteY1040" fmla="*/ 1146574 h 4132525"/>
              <a:gd name="connsiteX1041" fmla="*/ 7364442 w 8073983"/>
              <a:gd name="connsiteY1041" fmla="*/ 1141419 h 4132525"/>
              <a:gd name="connsiteX1042" fmla="*/ 7372935 w 8073983"/>
              <a:gd name="connsiteY1042" fmla="*/ 1140861 h 4132525"/>
              <a:gd name="connsiteX1043" fmla="*/ 7373464 w 8073983"/>
              <a:gd name="connsiteY1043" fmla="*/ 1143751 h 4132525"/>
              <a:gd name="connsiteX1044" fmla="*/ 7366996 w 8073983"/>
              <a:gd name="connsiteY1044" fmla="*/ 1144935 h 4132525"/>
              <a:gd name="connsiteX1045" fmla="*/ 7366777 w 8073983"/>
              <a:gd name="connsiteY1045" fmla="*/ 1148957 h 4132525"/>
              <a:gd name="connsiteX1046" fmla="*/ 7358990 w 8073983"/>
              <a:gd name="connsiteY1046" fmla="*/ 1153369 h 4132525"/>
              <a:gd name="connsiteX1047" fmla="*/ 7338661 w 8073983"/>
              <a:gd name="connsiteY1047" fmla="*/ 1157089 h 4132525"/>
              <a:gd name="connsiteX1048" fmla="*/ 7338442 w 8073983"/>
              <a:gd name="connsiteY1048" fmla="*/ 1161112 h 4132525"/>
              <a:gd name="connsiteX1049" fmla="*/ 7325464 w 8073983"/>
              <a:gd name="connsiteY1049" fmla="*/ 1168465 h 4132525"/>
              <a:gd name="connsiteX1050" fmla="*/ 7324321 w 8073983"/>
              <a:gd name="connsiteY1050" fmla="*/ 1172657 h 4132525"/>
              <a:gd name="connsiteX1051" fmla="*/ 7318996 w 8073983"/>
              <a:gd name="connsiteY1051" fmla="*/ 1169649 h 4132525"/>
              <a:gd name="connsiteX1052" fmla="*/ 7313938 w 8073983"/>
              <a:gd name="connsiteY1052" fmla="*/ 1178540 h 4132525"/>
              <a:gd name="connsiteX1053" fmla="*/ 7304698 w 8073983"/>
              <a:gd name="connsiteY1053" fmla="*/ 1180231 h 4132525"/>
              <a:gd name="connsiteX1054" fmla="*/ 7303555 w 8073983"/>
              <a:gd name="connsiteY1054" fmla="*/ 1184423 h 4132525"/>
              <a:gd name="connsiteX1055" fmla="*/ 7298406 w 8073983"/>
              <a:gd name="connsiteY1055" fmla="*/ 1182378 h 4132525"/>
              <a:gd name="connsiteX1056" fmla="*/ 7286923 w 8073983"/>
              <a:gd name="connsiteY1056" fmla="*/ 1187466 h 4132525"/>
              <a:gd name="connsiteX1057" fmla="*/ 7276363 w 8073983"/>
              <a:gd name="connsiteY1057" fmla="*/ 1192385 h 4132525"/>
              <a:gd name="connsiteX1058" fmla="*/ 7259512 w 8073983"/>
              <a:gd name="connsiteY1058" fmla="*/ 1199452 h 4132525"/>
              <a:gd name="connsiteX1059" fmla="*/ 7258546 w 8073983"/>
              <a:gd name="connsiteY1059" fmla="*/ 1204607 h 4132525"/>
              <a:gd name="connsiteX1060" fmla="*/ 7247458 w 8073983"/>
              <a:gd name="connsiteY1060" fmla="*/ 1206636 h 4132525"/>
              <a:gd name="connsiteX1061" fmla="*/ 7234303 w 8073983"/>
              <a:gd name="connsiteY1061" fmla="*/ 1213026 h 4132525"/>
              <a:gd name="connsiteX1062" fmla="*/ 7233160 w 8073983"/>
              <a:gd name="connsiteY1062" fmla="*/ 1217218 h 4132525"/>
              <a:gd name="connsiteX1063" fmla="*/ 7220005 w 8073983"/>
              <a:gd name="connsiteY1063" fmla="*/ 1223608 h 4132525"/>
              <a:gd name="connsiteX1064" fmla="*/ 7204825 w 8073983"/>
              <a:gd name="connsiteY1064" fmla="*/ 1229373 h 4132525"/>
              <a:gd name="connsiteX1065" fmla="*/ 7199281 w 8073983"/>
              <a:gd name="connsiteY1065" fmla="*/ 1230387 h 4132525"/>
              <a:gd name="connsiteX1066" fmla="*/ 7199063 w 8073983"/>
              <a:gd name="connsiteY1066" fmla="*/ 1234410 h 4132525"/>
              <a:gd name="connsiteX1067" fmla="*/ 7184455 w 8073983"/>
              <a:gd name="connsiteY1067" fmla="*/ 1238079 h 4132525"/>
              <a:gd name="connsiteX1068" fmla="*/ 7184236 w 8073983"/>
              <a:gd name="connsiteY1068" fmla="*/ 1242101 h 4132525"/>
              <a:gd name="connsiteX1069" fmla="*/ 7174072 w 8073983"/>
              <a:gd name="connsiteY1069" fmla="*/ 1243961 h 4132525"/>
              <a:gd name="connsiteX1070" fmla="*/ 7163689 w 8073983"/>
              <a:gd name="connsiteY1070" fmla="*/ 1249844 h 4132525"/>
              <a:gd name="connsiteX1071" fmla="*/ 7157926 w 8073983"/>
              <a:gd name="connsiteY1071" fmla="*/ 1254881 h 4132525"/>
              <a:gd name="connsiteX1072" fmla="*/ 7157707 w 8073983"/>
              <a:gd name="connsiteY1072" fmla="*/ 1258904 h 4132525"/>
              <a:gd name="connsiteX1073" fmla="*/ 7143275 w 8073983"/>
              <a:gd name="connsiteY1073" fmla="*/ 1263536 h 4132525"/>
              <a:gd name="connsiteX1074" fmla="*/ 7151020 w 8073983"/>
              <a:gd name="connsiteY1074" fmla="*/ 1264110 h 4132525"/>
              <a:gd name="connsiteX1075" fmla="*/ 7156345 w 8073983"/>
              <a:gd name="connsiteY1075" fmla="*/ 1267119 h 4132525"/>
              <a:gd name="connsiteX1076" fmla="*/ 7158898 w 8073983"/>
              <a:gd name="connsiteY1076" fmla="*/ 1270634 h 4132525"/>
              <a:gd name="connsiteX1077" fmla="*/ 7160965 w 8073983"/>
              <a:gd name="connsiteY1077" fmla="*/ 1266273 h 4132525"/>
              <a:gd name="connsiteX1078" fmla="*/ 7171129 w 8073983"/>
              <a:gd name="connsiteY1078" fmla="*/ 1264413 h 4132525"/>
              <a:gd name="connsiteX1079" fmla="*/ 7171348 w 8073983"/>
              <a:gd name="connsiteY1079" fmla="*/ 1260390 h 4132525"/>
              <a:gd name="connsiteX1080" fmla="*/ 7180193 w 8073983"/>
              <a:gd name="connsiteY1080" fmla="*/ 1261759 h 4132525"/>
              <a:gd name="connsiteX1081" fmla="*/ 7182436 w 8073983"/>
              <a:gd name="connsiteY1081" fmla="*/ 1258361 h 4132525"/>
              <a:gd name="connsiteX1082" fmla="*/ 7196297 w 8073983"/>
              <a:gd name="connsiteY1082" fmla="*/ 1255825 h 4132525"/>
              <a:gd name="connsiteX1083" fmla="*/ 7196692 w 8073983"/>
              <a:gd name="connsiteY1083" fmla="*/ 1252766 h 4132525"/>
              <a:gd name="connsiteX1084" fmla="*/ 7213543 w 8073983"/>
              <a:gd name="connsiteY1084" fmla="*/ 1245699 h 4132525"/>
              <a:gd name="connsiteX1085" fmla="*/ 7224631 w 8073983"/>
              <a:gd name="connsiteY1085" fmla="*/ 1243670 h 4132525"/>
              <a:gd name="connsiteX1086" fmla="*/ 7224850 w 8073983"/>
              <a:gd name="connsiteY1086" fmla="*/ 1239648 h 4132525"/>
              <a:gd name="connsiteX1087" fmla="*/ 7245926 w 8073983"/>
              <a:gd name="connsiteY1087" fmla="*/ 1234795 h 4132525"/>
              <a:gd name="connsiteX1088" fmla="*/ 7246145 w 8073983"/>
              <a:gd name="connsiteY1088" fmla="*/ 1230772 h 4132525"/>
              <a:gd name="connsiteX1089" fmla="*/ 7260005 w 8073983"/>
              <a:gd name="connsiteY1089" fmla="*/ 1228236 h 4132525"/>
              <a:gd name="connsiteX1090" fmla="*/ 7260224 w 8073983"/>
              <a:gd name="connsiteY1090" fmla="*/ 1224213 h 4132525"/>
              <a:gd name="connsiteX1091" fmla="*/ 7270564 w 8073983"/>
              <a:gd name="connsiteY1091" fmla="*/ 1223317 h 4132525"/>
              <a:gd name="connsiteX1092" fmla="*/ 7271093 w 8073983"/>
              <a:gd name="connsiteY1092" fmla="*/ 1226207 h 4132525"/>
              <a:gd name="connsiteX1093" fmla="*/ 7263482 w 8073983"/>
              <a:gd name="connsiteY1093" fmla="*/ 1231582 h 4132525"/>
              <a:gd name="connsiteX1094" fmla="*/ 7245707 w 8073983"/>
              <a:gd name="connsiteY1094" fmla="*/ 1238818 h 4132525"/>
              <a:gd name="connsiteX1095" fmla="*/ 7239239 w 8073983"/>
              <a:gd name="connsiteY1095" fmla="*/ 1240001 h 4132525"/>
              <a:gd name="connsiteX1096" fmla="*/ 7238096 w 8073983"/>
              <a:gd name="connsiteY1096" fmla="*/ 1244193 h 4132525"/>
              <a:gd name="connsiteX1097" fmla="*/ 7228856 w 8073983"/>
              <a:gd name="connsiteY1097" fmla="*/ 1245884 h 4132525"/>
              <a:gd name="connsiteX1098" fmla="*/ 7228461 w 8073983"/>
              <a:gd name="connsiteY1098" fmla="*/ 1248943 h 4132525"/>
              <a:gd name="connsiteX1099" fmla="*/ 7222917 w 8073983"/>
              <a:gd name="connsiteY1099" fmla="*/ 1249958 h 4132525"/>
              <a:gd name="connsiteX1100" fmla="*/ 7211215 w 8073983"/>
              <a:gd name="connsiteY1100" fmla="*/ 1259069 h 4132525"/>
              <a:gd name="connsiteX1101" fmla="*/ 7230972 w 8073983"/>
              <a:gd name="connsiteY1101" fmla="*/ 1257445 h 4132525"/>
              <a:gd name="connsiteX1102" fmla="*/ 7241355 w 8073983"/>
              <a:gd name="connsiteY1102" fmla="*/ 1251562 h 4132525"/>
              <a:gd name="connsiteX1103" fmla="*/ 7258206 w 8073983"/>
              <a:gd name="connsiteY1103" fmla="*/ 1244496 h 4132525"/>
              <a:gd name="connsiteX1104" fmla="*/ 7265993 w 8073983"/>
              <a:gd name="connsiteY1104" fmla="*/ 1240084 h 4132525"/>
              <a:gd name="connsiteX1105" fmla="*/ 7266522 w 8073983"/>
              <a:gd name="connsiteY1105" fmla="*/ 1242974 h 4132525"/>
              <a:gd name="connsiteX1106" fmla="*/ 7273914 w 8073983"/>
              <a:gd name="connsiteY1106" fmla="*/ 1241621 h 4132525"/>
              <a:gd name="connsiteX1107" fmla="*/ 7273604 w 8073983"/>
              <a:gd name="connsiteY1107" fmla="*/ 1234709 h 4132525"/>
              <a:gd name="connsiteX1108" fmla="*/ 7279148 w 8073983"/>
              <a:gd name="connsiteY1108" fmla="*/ 1233694 h 4132525"/>
              <a:gd name="connsiteX1109" fmla="*/ 7280777 w 8073983"/>
              <a:gd name="connsiteY1109" fmla="*/ 1237378 h 4132525"/>
              <a:gd name="connsiteX1110" fmla="*/ 7314042 w 8073983"/>
              <a:gd name="connsiteY1110" fmla="*/ 1231291 h 4132525"/>
              <a:gd name="connsiteX1111" fmla="*/ 7318619 w 8073983"/>
              <a:gd name="connsiteY1111" fmla="*/ 1235432 h 4132525"/>
              <a:gd name="connsiteX1112" fmla="*/ 7311403 w 8073983"/>
              <a:gd name="connsiteY1112" fmla="*/ 1237748 h 4132525"/>
              <a:gd name="connsiteX1113" fmla="*/ 7299391 w 8073983"/>
              <a:gd name="connsiteY1113" fmla="*/ 1239946 h 4132525"/>
              <a:gd name="connsiteX1114" fmla="*/ 7293628 w 8073983"/>
              <a:gd name="connsiteY1114" fmla="*/ 1244984 h 4132525"/>
              <a:gd name="connsiteX1115" fmla="*/ 7303969 w 8073983"/>
              <a:gd name="connsiteY1115" fmla="*/ 1244087 h 4132525"/>
              <a:gd name="connsiteX1116" fmla="*/ 7305112 w 8073983"/>
              <a:gd name="connsiteY1116" fmla="*/ 1239895 h 4132525"/>
              <a:gd name="connsiteX1117" fmla="*/ 7312637 w 8073983"/>
              <a:gd name="connsiteY1117" fmla="*/ 1244492 h 4132525"/>
              <a:gd name="connsiteX1118" fmla="*/ 7313695 w 8073983"/>
              <a:gd name="connsiteY1118" fmla="*/ 1250272 h 4132525"/>
              <a:gd name="connsiteX1119" fmla="*/ 7321440 w 8073983"/>
              <a:gd name="connsiteY1119" fmla="*/ 1250846 h 4132525"/>
              <a:gd name="connsiteX1120" fmla="*/ 7321397 w 8073983"/>
              <a:gd name="connsiteY1120" fmla="*/ 1255833 h 4132525"/>
              <a:gd name="connsiteX1121" fmla="*/ 7315501 w 8073983"/>
              <a:gd name="connsiteY1121" fmla="*/ 1254920 h 4132525"/>
              <a:gd name="connsiteX1122" fmla="*/ 7306789 w 8073983"/>
              <a:gd name="connsiteY1122" fmla="*/ 1259501 h 4132525"/>
              <a:gd name="connsiteX1123" fmla="*/ 7303580 w 8073983"/>
              <a:gd name="connsiteY1123" fmla="*/ 1268054 h 4132525"/>
              <a:gd name="connsiteX1124" fmla="*/ 7298036 w 8073983"/>
              <a:gd name="connsiteY1124" fmla="*/ 1269069 h 4132525"/>
              <a:gd name="connsiteX1125" fmla="*/ 7290425 w 8073983"/>
              <a:gd name="connsiteY1125" fmla="*/ 1274444 h 4132525"/>
              <a:gd name="connsiteX1126" fmla="*/ 7291835 w 8073983"/>
              <a:gd name="connsiteY1126" fmla="*/ 1282151 h 4132525"/>
              <a:gd name="connsiteX1127" fmla="*/ 7287744 w 8073983"/>
              <a:gd name="connsiteY1127" fmla="*/ 1285887 h 4132525"/>
              <a:gd name="connsiteX1128" fmla="*/ 7282948 w 8073983"/>
              <a:gd name="connsiteY1128" fmla="*/ 1285769 h 4132525"/>
              <a:gd name="connsiteX1129" fmla="*/ 7284838 w 8073983"/>
              <a:gd name="connsiteY1129" fmla="*/ 1280445 h 4132525"/>
              <a:gd name="connsiteX1130" fmla="*/ 7277270 w 8073983"/>
              <a:gd name="connsiteY1130" fmla="*/ 1280834 h 4132525"/>
              <a:gd name="connsiteX1131" fmla="*/ 7274631 w 8073983"/>
              <a:gd name="connsiteY1131" fmla="*/ 1287291 h 4132525"/>
              <a:gd name="connsiteX1132" fmla="*/ 7274808 w 8073983"/>
              <a:gd name="connsiteY1132" fmla="*/ 1288254 h 4132525"/>
              <a:gd name="connsiteX1133" fmla="*/ 7279033 w 8073983"/>
              <a:gd name="connsiteY1133" fmla="*/ 1290468 h 4132525"/>
              <a:gd name="connsiteX1134" fmla="*/ 7275470 w 8073983"/>
              <a:gd name="connsiteY1134" fmla="*/ 1297094 h 4132525"/>
              <a:gd name="connsiteX1135" fmla="*/ 7269002 w 8073983"/>
              <a:gd name="connsiteY1135" fmla="*/ 1298278 h 4132525"/>
              <a:gd name="connsiteX1136" fmla="*/ 7267197 w 8073983"/>
              <a:gd name="connsiteY1136" fmla="*/ 1293630 h 4132525"/>
              <a:gd name="connsiteX1137" fmla="*/ 7257209 w 8073983"/>
              <a:gd name="connsiteY1137" fmla="*/ 1296453 h 4132525"/>
              <a:gd name="connsiteX1138" fmla="*/ 7256990 w 8073983"/>
              <a:gd name="connsiteY1138" fmla="*/ 1300476 h 4132525"/>
              <a:gd name="connsiteX1139" fmla="*/ 7250522 w 8073983"/>
              <a:gd name="connsiteY1139" fmla="*/ 1301659 h 4132525"/>
              <a:gd name="connsiteX1140" fmla="*/ 7248717 w 8073983"/>
              <a:gd name="connsiteY1140" fmla="*/ 1297011 h 4132525"/>
              <a:gd name="connsiteX1141" fmla="*/ 7238729 w 8073983"/>
              <a:gd name="connsiteY1141" fmla="*/ 1299835 h 4132525"/>
              <a:gd name="connsiteX1142" fmla="*/ 7232042 w 8073983"/>
              <a:gd name="connsiteY1142" fmla="*/ 1305041 h 4132525"/>
              <a:gd name="connsiteX1143" fmla="*/ 7231428 w 8073983"/>
              <a:gd name="connsiteY1143" fmla="*/ 1312123 h 4132525"/>
              <a:gd name="connsiteX1144" fmla="*/ 7220735 w 8073983"/>
              <a:gd name="connsiteY1144" fmla="*/ 1311093 h 4132525"/>
              <a:gd name="connsiteX1145" fmla="*/ 7219592 w 8073983"/>
              <a:gd name="connsiteY1145" fmla="*/ 1315285 h 4132525"/>
              <a:gd name="connsiteX1146" fmla="*/ 7217039 w 8073983"/>
              <a:gd name="connsiteY1146" fmla="*/ 1311769 h 4132525"/>
              <a:gd name="connsiteX1147" fmla="*/ 7212200 w 8073983"/>
              <a:gd name="connsiteY1147" fmla="*/ 1316637 h 4132525"/>
              <a:gd name="connsiteX1148" fmla="*/ 7210571 w 8073983"/>
              <a:gd name="connsiteY1148" fmla="*/ 1312953 h 4132525"/>
              <a:gd name="connsiteX1149" fmla="*/ 7195786 w 8073983"/>
              <a:gd name="connsiteY1149" fmla="*/ 1315658 h 4132525"/>
              <a:gd name="connsiteX1150" fmla="*/ 7189099 w 8073983"/>
              <a:gd name="connsiteY1150" fmla="*/ 1320865 h 4132525"/>
              <a:gd name="connsiteX1151" fmla="*/ 7193853 w 8073983"/>
              <a:gd name="connsiteY1151" fmla="*/ 1325969 h 4132525"/>
              <a:gd name="connsiteX1152" fmla="*/ 7190291 w 8073983"/>
              <a:gd name="connsiteY1152" fmla="*/ 1332595 h 4132525"/>
              <a:gd name="connsiteX1153" fmla="*/ 7182899 w 8073983"/>
              <a:gd name="connsiteY1153" fmla="*/ 1333947 h 4132525"/>
              <a:gd name="connsiteX1154" fmla="*/ 7180613 w 8073983"/>
              <a:gd name="connsiteY1154" fmla="*/ 1342331 h 4132525"/>
              <a:gd name="connsiteX1155" fmla="*/ 7177841 w 8073983"/>
              <a:gd name="connsiteY1155" fmla="*/ 1342838 h 4132525"/>
              <a:gd name="connsiteX1156" fmla="*/ 7179428 w 8073983"/>
              <a:gd name="connsiteY1156" fmla="*/ 1351509 h 4132525"/>
              <a:gd name="connsiteX1157" fmla="*/ 7172036 w 8073983"/>
              <a:gd name="connsiteY1157" fmla="*/ 1352862 h 4132525"/>
              <a:gd name="connsiteX1158" fmla="*/ 7173975 w 8073983"/>
              <a:gd name="connsiteY1158" fmla="*/ 1363459 h 4132525"/>
              <a:gd name="connsiteX1159" fmla="*/ 7161963 w 8073983"/>
              <a:gd name="connsiteY1159" fmla="*/ 1365657 h 4132525"/>
              <a:gd name="connsiteX1160" fmla="*/ 7160249 w 8073983"/>
              <a:gd name="connsiteY1160" fmla="*/ 1371945 h 4132525"/>
              <a:gd name="connsiteX1161" fmla="*/ 7167246 w 8073983"/>
              <a:gd name="connsiteY1161" fmla="*/ 1373652 h 4132525"/>
              <a:gd name="connsiteX1162" fmla="*/ 7171160 w 8073983"/>
              <a:gd name="connsiteY1162" fmla="*/ 1368952 h 4132525"/>
              <a:gd name="connsiteX1163" fmla="*/ 7171252 w 8073983"/>
              <a:gd name="connsiteY1163" fmla="*/ 1379888 h 4132525"/>
              <a:gd name="connsiteX1164" fmla="*/ 7165708 w 8073983"/>
              <a:gd name="connsiteY1164" fmla="*/ 1380903 h 4132525"/>
              <a:gd name="connsiteX1165" fmla="*/ 7167118 w 8073983"/>
              <a:gd name="connsiteY1165" fmla="*/ 1388610 h 4132525"/>
              <a:gd name="connsiteX1166" fmla="*/ 7163422 w 8073983"/>
              <a:gd name="connsiteY1166" fmla="*/ 1389286 h 4132525"/>
              <a:gd name="connsiteX1167" fmla="*/ 7166772 w 8073983"/>
              <a:gd name="connsiteY1167" fmla="*/ 1407591 h 4132525"/>
              <a:gd name="connsiteX1168" fmla="*/ 7163076 w 8073983"/>
              <a:gd name="connsiteY1168" fmla="*/ 1408267 h 4132525"/>
              <a:gd name="connsiteX1169" fmla="*/ 7165544 w 8073983"/>
              <a:gd name="connsiteY1169" fmla="*/ 1421755 h 4132525"/>
              <a:gd name="connsiteX1170" fmla="*/ 7162200 w 8073983"/>
              <a:gd name="connsiteY1170" fmla="*/ 1424358 h 4132525"/>
              <a:gd name="connsiteX1171" fmla="*/ 7170298 w 8073983"/>
              <a:gd name="connsiteY1171" fmla="*/ 1426859 h 4132525"/>
              <a:gd name="connsiteX1172" fmla="*/ 7167483 w 8073983"/>
              <a:gd name="connsiteY1172" fmla="*/ 1432353 h 4132525"/>
              <a:gd name="connsiteX1173" fmla="*/ 7173775 w 8073983"/>
              <a:gd name="connsiteY1173" fmla="*/ 1430205 h 4132525"/>
              <a:gd name="connsiteX1174" fmla="*/ 7178529 w 8073983"/>
              <a:gd name="connsiteY1174" fmla="*/ 1435310 h 4132525"/>
              <a:gd name="connsiteX1175" fmla="*/ 7179763 w 8073983"/>
              <a:gd name="connsiteY1175" fmla="*/ 1442053 h 4132525"/>
              <a:gd name="connsiteX1176" fmla="*/ 7188608 w 8073983"/>
              <a:gd name="connsiteY1176" fmla="*/ 1443422 h 4132525"/>
              <a:gd name="connsiteX1177" fmla="*/ 7174705 w 8073983"/>
              <a:gd name="connsiteY1177" fmla="*/ 1450944 h 4132525"/>
              <a:gd name="connsiteX1178" fmla="*/ 7175191 w 8073983"/>
              <a:gd name="connsiteY1178" fmla="*/ 1458821 h 4132525"/>
              <a:gd name="connsiteX1179" fmla="*/ 7150243 w 8073983"/>
              <a:gd name="connsiteY1179" fmla="*/ 1463386 h 4132525"/>
              <a:gd name="connsiteX1180" fmla="*/ 7150024 w 8073983"/>
              <a:gd name="connsiteY1180" fmla="*/ 1467409 h 4132525"/>
              <a:gd name="connsiteX1181" fmla="*/ 7139860 w 8073983"/>
              <a:gd name="connsiteY1181" fmla="*/ 1469269 h 4132525"/>
              <a:gd name="connsiteX1182" fmla="*/ 7137307 w 8073983"/>
              <a:gd name="connsiteY1182" fmla="*/ 1465753 h 4132525"/>
              <a:gd name="connsiteX1183" fmla="*/ 7135459 w 8073983"/>
              <a:gd name="connsiteY1183" fmla="*/ 1466091 h 4132525"/>
              <a:gd name="connsiteX1184" fmla="*/ 7125076 w 8073983"/>
              <a:gd name="connsiteY1184" fmla="*/ 1471974 h 4132525"/>
              <a:gd name="connsiteX1185" fmla="*/ 7118389 w 8073983"/>
              <a:gd name="connsiteY1185" fmla="*/ 1477180 h 4132525"/>
              <a:gd name="connsiteX1186" fmla="*/ 7118875 w 8073983"/>
              <a:gd name="connsiteY1186" fmla="*/ 1485057 h 4132525"/>
              <a:gd name="connsiteX1187" fmla="*/ 7122924 w 8073983"/>
              <a:gd name="connsiteY1187" fmla="*/ 1486307 h 4132525"/>
              <a:gd name="connsiteX1188" fmla="*/ 7119580 w 8073983"/>
              <a:gd name="connsiteY1188" fmla="*/ 1488910 h 4132525"/>
              <a:gd name="connsiteX1189" fmla="*/ 7120991 w 8073983"/>
              <a:gd name="connsiteY1189" fmla="*/ 1496618 h 4132525"/>
              <a:gd name="connsiteX1190" fmla="*/ 7151483 w 8073983"/>
              <a:gd name="connsiteY1190" fmla="*/ 1491038 h 4132525"/>
              <a:gd name="connsiteX1191" fmla="*/ 7151702 w 8073983"/>
              <a:gd name="connsiteY1191" fmla="*/ 1487015 h 4132525"/>
              <a:gd name="connsiteX1192" fmla="*/ 7160942 w 8073983"/>
              <a:gd name="connsiteY1192" fmla="*/ 1485324 h 4132525"/>
              <a:gd name="connsiteX1193" fmla="*/ 7168821 w 8073983"/>
              <a:gd name="connsiteY1193" fmla="*/ 1491848 h 4132525"/>
              <a:gd name="connsiteX1194" fmla="*/ 7171064 w 8073983"/>
              <a:gd name="connsiteY1194" fmla="*/ 1488450 h 4132525"/>
              <a:gd name="connsiteX1195" fmla="*/ 7181228 w 8073983"/>
              <a:gd name="connsiteY1195" fmla="*/ 1486590 h 4132525"/>
              <a:gd name="connsiteX1196" fmla="*/ 7182462 w 8073983"/>
              <a:gd name="connsiteY1196" fmla="*/ 1493334 h 4132525"/>
              <a:gd name="connsiteX1197" fmla="*/ 7185939 w 8073983"/>
              <a:gd name="connsiteY1197" fmla="*/ 1496681 h 4132525"/>
              <a:gd name="connsiteX1198" fmla="*/ 7194432 w 8073983"/>
              <a:gd name="connsiteY1198" fmla="*/ 1496122 h 4132525"/>
              <a:gd name="connsiteX1199" fmla="*/ 7193818 w 8073983"/>
              <a:gd name="connsiteY1199" fmla="*/ 1503204 h 4132525"/>
              <a:gd name="connsiteX1200" fmla="*/ 7158529 w 8073983"/>
              <a:gd name="connsiteY1200" fmla="*/ 1508666 h 4132525"/>
              <a:gd name="connsiteX1201" fmla="*/ 7162268 w 8073983"/>
              <a:gd name="connsiteY1201" fmla="*/ 1503004 h 4132525"/>
              <a:gd name="connsiteX1202" fmla="*/ 7156590 w 8073983"/>
              <a:gd name="connsiteY1202" fmla="*/ 1498069 h 4132525"/>
              <a:gd name="connsiteX1203" fmla="*/ 7145502 w 8073983"/>
              <a:gd name="connsiteY1203" fmla="*/ 1500098 h 4132525"/>
              <a:gd name="connsiteX1204" fmla="*/ 7144182 w 8073983"/>
              <a:gd name="connsiteY1204" fmla="*/ 1503326 h 4132525"/>
              <a:gd name="connsiteX1205" fmla="*/ 7139562 w 8073983"/>
              <a:gd name="connsiteY1205" fmla="*/ 1504172 h 4132525"/>
              <a:gd name="connsiteX1206" fmla="*/ 7135337 w 8073983"/>
              <a:gd name="connsiteY1206" fmla="*/ 1501958 h 4132525"/>
              <a:gd name="connsiteX1207" fmla="*/ 7131204 w 8073983"/>
              <a:gd name="connsiteY1207" fmla="*/ 1510680 h 4132525"/>
              <a:gd name="connsiteX1208" fmla="*/ 7125088 w 8073983"/>
              <a:gd name="connsiteY1208" fmla="*/ 1513790 h 4132525"/>
              <a:gd name="connsiteX1209" fmla="*/ 7129313 w 8073983"/>
              <a:gd name="connsiteY1209" fmla="*/ 1516004 h 4132525"/>
              <a:gd name="connsiteX1210" fmla="*/ 7130018 w 8073983"/>
              <a:gd name="connsiteY1210" fmla="*/ 1519857 h 4132525"/>
              <a:gd name="connsiteX1211" fmla="*/ 7134420 w 8073983"/>
              <a:gd name="connsiteY1211" fmla="*/ 1523035 h 4132525"/>
              <a:gd name="connsiteX1212" fmla="*/ 7141812 w 8073983"/>
              <a:gd name="connsiteY1212" fmla="*/ 1521682 h 4132525"/>
              <a:gd name="connsiteX1213" fmla="*/ 7142517 w 8073983"/>
              <a:gd name="connsiteY1213" fmla="*/ 1525536 h 4132525"/>
              <a:gd name="connsiteX1214" fmla="*/ 7157301 w 8073983"/>
              <a:gd name="connsiteY1214" fmla="*/ 1522830 h 4132525"/>
              <a:gd name="connsiteX1215" fmla="*/ 7174152 w 8073983"/>
              <a:gd name="connsiteY1215" fmla="*/ 1515764 h 4132525"/>
              <a:gd name="connsiteX1216" fmla="*/ 7175295 w 8073983"/>
              <a:gd name="connsiteY1216" fmla="*/ 1511572 h 4132525"/>
              <a:gd name="connsiteX1217" fmla="*/ 7196329 w 8073983"/>
              <a:gd name="connsiteY1217" fmla="*/ 1511706 h 4132525"/>
              <a:gd name="connsiteX1218" fmla="*/ 7207636 w 8073983"/>
              <a:gd name="connsiteY1218" fmla="*/ 1505654 h 4132525"/>
              <a:gd name="connsiteX1219" fmla="*/ 7207678 w 8073983"/>
              <a:gd name="connsiteY1219" fmla="*/ 1500668 h 4132525"/>
              <a:gd name="connsiteX1220" fmla="*/ 7213222 w 8073983"/>
              <a:gd name="connsiteY1220" fmla="*/ 1499653 h 4132525"/>
              <a:gd name="connsiteX1221" fmla="*/ 7214633 w 8073983"/>
              <a:gd name="connsiteY1221" fmla="*/ 1507361 h 4132525"/>
              <a:gd name="connsiteX1222" fmla="*/ 7206098 w 8073983"/>
              <a:gd name="connsiteY1222" fmla="*/ 1512905 h 4132525"/>
              <a:gd name="connsiteX1223" fmla="*/ 7201696 w 8073983"/>
              <a:gd name="connsiteY1223" fmla="*/ 1509728 h 4132525"/>
              <a:gd name="connsiteX1224" fmla="*/ 7201082 w 8073983"/>
              <a:gd name="connsiteY1224" fmla="*/ 1516810 h 4132525"/>
              <a:gd name="connsiteX1225" fmla="*/ 7194262 w 8073983"/>
              <a:gd name="connsiteY1225" fmla="*/ 1516067 h 4132525"/>
              <a:gd name="connsiteX1226" fmla="*/ 7198268 w 8073983"/>
              <a:gd name="connsiteY1226" fmla="*/ 1522303 h 4132525"/>
              <a:gd name="connsiteX1227" fmla="*/ 7190876 w 8073983"/>
              <a:gd name="connsiteY1227" fmla="*/ 1523656 h 4132525"/>
              <a:gd name="connsiteX1228" fmla="*/ 7188590 w 8073983"/>
              <a:gd name="connsiteY1228" fmla="*/ 1532039 h 4132525"/>
              <a:gd name="connsiteX1229" fmla="*/ 7178426 w 8073983"/>
              <a:gd name="connsiteY1229" fmla="*/ 1533899 h 4132525"/>
              <a:gd name="connsiteX1230" fmla="*/ 7178207 w 8073983"/>
              <a:gd name="connsiteY1230" fmla="*/ 1537922 h 4132525"/>
              <a:gd name="connsiteX1231" fmla="*/ 7175216 w 8073983"/>
              <a:gd name="connsiteY1231" fmla="*/ 1542452 h 4132525"/>
              <a:gd name="connsiteX1232" fmla="*/ 7172049 w 8073983"/>
              <a:gd name="connsiteY1232" fmla="*/ 1546019 h 4132525"/>
              <a:gd name="connsiteX1233" fmla="*/ 7177240 w 8073983"/>
              <a:gd name="connsiteY1233" fmla="*/ 1543077 h 4132525"/>
              <a:gd name="connsiteX1234" fmla="*/ 7180231 w 8073983"/>
              <a:gd name="connsiteY1234" fmla="*/ 1538547 h 4132525"/>
              <a:gd name="connsiteX1235" fmla="*/ 7190396 w 8073983"/>
              <a:gd name="connsiteY1235" fmla="*/ 1536687 h 4132525"/>
              <a:gd name="connsiteX1236" fmla="*/ 7191101 w 8073983"/>
              <a:gd name="connsiteY1236" fmla="*/ 1540541 h 4132525"/>
              <a:gd name="connsiteX1237" fmla="*/ 7201441 w 8073983"/>
              <a:gd name="connsiteY1237" fmla="*/ 1539645 h 4132525"/>
              <a:gd name="connsiteX1238" fmla="*/ 7194225 w 8073983"/>
              <a:gd name="connsiteY1238" fmla="*/ 1541961 h 4132525"/>
              <a:gd name="connsiteX1239" fmla="*/ 7192864 w 8073983"/>
              <a:gd name="connsiteY1239" fmla="*/ 1550175 h 4132525"/>
              <a:gd name="connsiteX1240" fmla="*/ 7199289 w 8073983"/>
              <a:gd name="connsiteY1240" fmla="*/ 1553978 h 4132525"/>
              <a:gd name="connsiteX1241" fmla="*/ 7207824 w 8073983"/>
              <a:gd name="connsiteY1241" fmla="*/ 1548433 h 4132525"/>
              <a:gd name="connsiteX1242" fmla="*/ 7208043 w 8073983"/>
              <a:gd name="connsiteY1242" fmla="*/ 1544410 h 4132525"/>
              <a:gd name="connsiteX1243" fmla="*/ 7214511 w 8073983"/>
              <a:gd name="connsiteY1243" fmla="*/ 1543227 h 4132525"/>
              <a:gd name="connsiteX1244" fmla="*/ 7215216 w 8073983"/>
              <a:gd name="connsiteY1244" fmla="*/ 1547080 h 4132525"/>
              <a:gd name="connsiteX1245" fmla="*/ 7226305 w 8073983"/>
              <a:gd name="connsiteY1245" fmla="*/ 1545051 h 4132525"/>
              <a:gd name="connsiteX1246" fmla="*/ 7229782 w 8073983"/>
              <a:gd name="connsiteY1246" fmla="*/ 1548398 h 4132525"/>
              <a:gd name="connsiteX1247" fmla="*/ 7230219 w 8073983"/>
              <a:gd name="connsiteY1247" fmla="*/ 1540352 h 4132525"/>
              <a:gd name="connsiteX1248" fmla="*/ 7236469 w 8073983"/>
              <a:gd name="connsiteY1248" fmla="*/ 1543191 h 4132525"/>
              <a:gd name="connsiteX1249" fmla="*/ 7240602 w 8073983"/>
              <a:gd name="connsiteY1249" fmla="*/ 1534470 h 4132525"/>
              <a:gd name="connsiteX1250" fmla="*/ 7258335 w 8073983"/>
              <a:gd name="connsiteY1250" fmla="*/ 1532220 h 4132525"/>
              <a:gd name="connsiteX1251" fmla="*/ 7258864 w 8073983"/>
              <a:gd name="connsiteY1251" fmla="*/ 1535111 h 4132525"/>
              <a:gd name="connsiteX1252" fmla="*/ 7251824 w 8073983"/>
              <a:gd name="connsiteY1252" fmla="*/ 1538390 h 4132525"/>
              <a:gd name="connsiteX1253" fmla="*/ 7258645 w 8073983"/>
              <a:gd name="connsiteY1253" fmla="*/ 1539133 h 4132525"/>
              <a:gd name="connsiteX1254" fmla="*/ 7260712 w 8073983"/>
              <a:gd name="connsiteY1254" fmla="*/ 1534772 h 4132525"/>
              <a:gd name="connsiteX1255" fmla="*/ 7262341 w 8073983"/>
              <a:gd name="connsiteY1255" fmla="*/ 1538457 h 4132525"/>
              <a:gd name="connsiteX1256" fmla="*/ 7274353 w 8073983"/>
              <a:gd name="connsiteY1256" fmla="*/ 1536259 h 4132525"/>
              <a:gd name="connsiteX1257" fmla="*/ 7276906 w 8073983"/>
              <a:gd name="connsiteY1257" fmla="*/ 1539774 h 4132525"/>
              <a:gd name="connsiteX1258" fmla="*/ 7281745 w 8073983"/>
              <a:gd name="connsiteY1258" fmla="*/ 1534906 h 4132525"/>
              <a:gd name="connsiteX1259" fmla="*/ 7282232 w 8073983"/>
              <a:gd name="connsiteY1259" fmla="*/ 1542782 h 4132525"/>
              <a:gd name="connsiteX1260" fmla="*/ 7275764 w 8073983"/>
              <a:gd name="connsiteY1260" fmla="*/ 1543966 h 4132525"/>
              <a:gd name="connsiteX1261" fmla="*/ 7264457 w 8073983"/>
              <a:gd name="connsiteY1261" fmla="*/ 1550018 h 4132525"/>
              <a:gd name="connsiteX1262" fmla="*/ 7263137 w 8073983"/>
              <a:gd name="connsiteY1262" fmla="*/ 1553246 h 4132525"/>
              <a:gd name="connsiteX1263" fmla="*/ 7263046 w 8073983"/>
              <a:gd name="connsiteY1263" fmla="*/ 1542310 h 4132525"/>
              <a:gd name="connsiteX1264" fmla="*/ 7257283 w 8073983"/>
              <a:gd name="connsiteY1264" fmla="*/ 1547348 h 4132525"/>
              <a:gd name="connsiteX1265" fmla="*/ 7258517 w 8073983"/>
              <a:gd name="connsiteY1265" fmla="*/ 1554092 h 4132525"/>
              <a:gd name="connsiteX1266" fmla="*/ 7254779 w 8073983"/>
              <a:gd name="connsiteY1266" fmla="*/ 1559754 h 4132525"/>
              <a:gd name="connsiteX1267" fmla="*/ 7240919 w 8073983"/>
              <a:gd name="connsiteY1267" fmla="*/ 1562290 h 4132525"/>
              <a:gd name="connsiteX1268" fmla="*/ 7239776 w 8073983"/>
              <a:gd name="connsiteY1268" fmla="*/ 1566482 h 4132525"/>
              <a:gd name="connsiteX1269" fmla="*/ 7234451 w 8073983"/>
              <a:gd name="connsiteY1269" fmla="*/ 1563474 h 4132525"/>
              <a:gd name="connsiteX1270" fmla="*/ 7234013 w 8073983"/>
              <a:gd name="connsiteY1270" fmla="*/ 1571519 h 4132525"/>
              <a:gd name="connsiteX1271" fmla="*/ 7222925 w 8073983"/>
              <a:gd name="connsiteY1271" fmla="*/ 1573548 h 4132525"/>
              <a:gd name="connsiteX1272" fmla="*/ 7217162 w 8073983"/>
              <a:gd name="connsiteY1272" fmla="*/ 1578586 h 4132525"/>
              <a:gd name="connsiteX1273" fmla="*/ 7214700 w 8073983"/>
              <a:gd name="connsiteY1273" fmla="*/ 1586006 h 4132525"/>
              <a:gd name="connsiteX1274" fmla="*/ 7207265 w 8073983"/>
              <a:gd name="connsiteY1274" fmla="*/ 1592345 h 4132525"/>
              <a:gd name="connsiteX1275" fmla="*/ 7200797 w 8073983"/>
              <a:gd name="connsiteY1275" fmla="*/ 1593528 h 4132525"/>
              <a:gd name="connsiteX1276" fmla="*/ 7200578 w 8073983"/>
              <a:gd name="connsiteY1276" fmla="*/ 1597551 h 4132525"/>
              <a:gd name="connsiteX1277" fmla="*/ 7194110 w 8073983"/>
              <a:gd name="connsiteY1277" fmla="*/ 1598735 h 4132525"/>
              <a:gd name="connsiteX1278" fmla="*/ 7190633 w 8073983"/>
              <a:gd name="connsiteY1278" fmla="*/ 1595388 h 4132525"/>
              <a:gd name="connsiteX1279" fmla="*/ 7189271 w 8073983"/>
              <a:gd name="connsiteY1279" fmla="*/ 1603603 h 4132525"/>
              <a:gd name="connsiteX1280" fmla="*/ 7182803 w 8073983"/>
              <a:gd name="connsiteY1280" fmla="*/ 1604787 h 4132525"/>
              <a:gd name="connsiteX1281" fmla="*/ 7184390 w 8073983"/>
              <a:gd name="connsiteY1281" fmla="*/ 1613457 h 4132525"/>
              <a:gd name="connsiteX1282" fmla="*/ 7188615 w 8073983"/>
              <a:gd name="connsiteY1282" fmla="*/ 1615671 h 4132525"/>
              <a:gd name="connsiteX1283" fmla="*/ 7200627 w 8073983"/>
              <a:gd name="connsiteY1283" fmla="*/ 1613473 h 4132525"/>
              <a:gd name="connsiteX1284" fmla="*/ 7202256 w 8073983"/>
              <a:gd name="connsiteY1284" fmla="*/ 1617157 h 4132525"/>
              <a:gd name="connsiteX1285" fmla="*/ 7212420 w 8073983"/>
              <a:gd name="connsiteY1285" fmla="*/ 1615297 h 4132525"/>
              <a:gd name="connsiteX1286" fmla="*/ 7212639 w 8073983"/>
              <a:gd name="connsiteY1286" fmla="*/ 1611275 h 4132525"/>
              <a:gd name="connsiteX1287" fmla="*/ 7222980 w 8073983"/>
              <a:gd name="connsiteY1287" fmla="*/ 1610378 h 4132525"/>
              <a:gd name="connsiteX1288" fmla="*/ 7223509 w 8073983"/>
              <a:gd name="connsiteY1288" fmla="*/ 1613268 h 4132525"/>
              <a:gd name="connsiteX1289" fmla="*/ 7215192 w 8073983"/>
              <a:gd name="connsiteY1289" fmla="*/ 1614790 h 4132525"/>
              <a:gd name="connsiteX1290" fmla="*/ 7214317 w 8073983"/>
              <a:gd name="connsiteY1290" fmla="*/ 1630881 h 4132525"/>
              <a:gd name="connsiteX1291" fmla="*/ 7207849 w 8073983"/>
              <a:gd name="connsiteY1291" fmla="*/ 1632065 h 4132525"/>
              <a:gd name="connsiteX1292" fmla="*/ 7205034 w 8073983"/>
              <a:gd name="connsiteY1292" fmla="*/ 1637558 h 4132525"/>
              <a:gd name="connsiteX1293" fmla="*/ 7205387 w 8073983"/>
              <a:gd name="connsiteY1293" fmla="*/ 1639485 h 4132525"/>
              <a:gd name="connsiteX1294" fmla="*/ 7210889 w 8073983"/>
              <a:gd name="connsiteY1294" fmla="*/ 1643456 h 4132525"/>
              <a:gd name="connsiteX1295" fmla="*/ 7212737 w 8073983"/>
              <a:gd name="connsiteY1295" fmla="*/ 1643118 h 4132525"/>
              <a:gd name="connsiteX1296" fmla="*/ 7213879 w 8073983"/>
              <a:gd name="connsiteY1296" fmla="*/ 1638926 h 4132525"/>
              <a:gd name="connsiteX1297" fmla="*/ 7260080 w 8073983"/>
              <a:gd name="connsiteY1297" fmla="*/ 1630472 h 4132525"/>
              <a:gd name="connsiteX1298" fmla="*/ 7271387 w 8073983"/>
              <a:gd name="connsiteY1298" fmla="*/ 1624420 h 4132525"/>
              <a:gd name="connsiteX1299" fmla="*/ 7272706 w 8073983"/>
              <a:gd name="connsiteY1299" fmla="*/ 1621192 h 4132525"/>
              <a:gd name="connsiteX1300" fmla="*/ 7275083 w 8073983"/>
              <a:gd name="connsiteY1300" fmla="*/ 1623744 h 4132525"/>
              <a:gd name="connsiteX1301" fmla="*/ 7277855 w 8073983"/>
              <a:gd name="connsiteY1301" fmla="*/ 1623237 h 4132525"/>
              <a:gd name="connsiteX1302" fmla="*/ 7280409 w 8073983"/>
              <a:gd name="connsiteY1302" fmla="*/ 1626752 h 4132525"/>
              <a:gd name="connsiteX1303" fmla="*/ 7282257 w 8073983"/>
              <a:gd name="connsiteY1303" fmla="*/ 1626414 h 4132525"/>
              <a:gd name="connsiteX1304" fmla="*/ 7286171 w 8073983"/>
              <a:gd name="connsiteY1304" fmla="*/ 1621715 h 4132525"/>
              <a:gd name="connsiteX1305" fmla="*/ 7287491 w 8073983"/>
              <a:gd name="connsiteY1305" fmla="*/ 1618486 h 4132525"/>
              <a:gd name="connsiteX1306" fmla="*/ 7293564 w 8073983"/>
              <a:gd name="connsiteY1306" fmla="*/ 1620362 h 4132525"/>
              <a:gd name="connsiteX1307" fmla="*/ 7288633 w 8073983"/>
              <a:gd name="connsiteY1307" fmla="*/ 1614295 h 4132525"/>
              <a:gd name="connsiteX1308" fmla="*/ 7299503 w 8073983"/>
              <a:gd name="connsiteY1308" fmla="*/ 1616288 h 4132525"/>
              <a:gd name="connsiteX1309" fmla="*/ 7300646 w 8073983"/>
              <a:gd name="connsiteY1309" fmla="*/ 1612096 h 4132525"/>
              <a:gd name="connsiteX1310" fmla="*/ 7307466 w 8073983"/>
              <a:gd name="connsiteY1310" fmla="*/ 1612840 h 4132525"/>
              <a:gd name="connsiteX1311" fmla="*/ 7299813 w 8073983"/>
              <a:gd name="connsiteY1311" fmla="*/ 1623201 h 4132525"/>
              <a:gd name="connsiteX1312" fmla="*/ 7294269 w 8073983"/>
              <a:gd name="connsiteY1312" fmla="*/ 1624216 h 4132525"/>
              <a:gd name="connsiteX1313" fmla="*/ 7283886 w 8073983"/>
              <a:gd name="connsiteY1313" fmla="*/ 1630098 h 4132525"/>
              <a:gd name="connsiteX1314" fmla="*/ 7284548 w 8073983"/>
              <a:gd name="connsiteY1314" fmla="*/ 1638938 h 4132525"/>
              <a:gd name="connsiteX1315" fmla="*/ 7288597 w 8073983"/>
              <a:gd name="connsiteY1315" fmla="*/ 1640189 h 4132525"/>
              <a:gd name="connsiteX1316" fmla="*/ 7285782 w 8073983"/>
              <a:gd name="connsiteY1316" fmla="*/ 1645682 h 4132525"/>
              <a:gd name="connsiteX1317" fmla="*/ 7294099 w 8073983"/>
              <a:gd name="connsiteY1317" fmla="*/ 1644160 h 4132525"/>
              <a:gd name="connsiteX1318" fmla="*/ 7303734 w 8073983"/>
              <a:gd name="connsiteY1318" fmla="*/ 1639410 h 4132525"/>
              <a:gd name="connsiteX1319" fmla="*/ 7318956 w 8073983"/>
              <a:gd name="connsiteY1319" fmla="*/ 1628659 h 4132525"/>
              <a:gd name="connsiteX1320" fmla="*/ 7325424 w 8073983"/>
              <a:gd name="connsiteY1320" fmla="*/ 1627475 h 4132525"/>
              <a:gd name="connsiteX1321" fmla="*/ 7337217 w 8073983"/>
              <a:gd name="connsiteY1321" fmla="*/ 1629300 h 4132525"/>
              <a:gd name="connsiteX1322" fmla="*/ 7337436 w 8073983"/>
              <a:gd name="connsiteY1322" fmla="*/ 1625277 h 4132525"/>
              <a:gd name="connsiteX1323" fmla="*/ 7347600 w 8073983"/>
              <a:gd name="connsiteY1323" fmla="*/ 1623417 h 4132525"/>
              <a:gd name="connsiteX1324" fmla="*/ 7349977 w 8073983"/>
              <a:gd name="connsiteY1324" fmla="*/ 1625969 h 4132525"/>
              <a:gd name="connsiteX1325" fmla="*/ 7351339 w 8073983"/>
              <a:gd name="connsiteY1325" fmla="*/ 1617755 h 4132525"/>
              <a:gd name="connsiteX1326" fmla="*/ 7361503 w 8073983"/>
              <a:gd name="connsiteY1326" fmla="*/ 1615895 h 4132525"/>
              <a:gd name="connsiteX1327" fmla="*/ 7362208 w 8073983"/>
              <a:gd name="connsiteY1327" fmla="*/ 1619748 h 4132525"/>
              <a:gd name="connsiteX1328" fmla="*/ 7368635 w 8073983"/>
              <a:gd name="connsiteY1328" fmla="*/ 1618899 h 4132525"/>
              <a:gd name="connsiteX1329" fmla="*/ 7367474 w 8073983"/>
              <a:gd name="connsiteY1329" fmla="*/ 1620371 h 4132525"/>
              <a:gd name="connsiteX1330" fmla="*/ 7360939 w 8073983"/>
              <a:gd name="connsiteY1330" fmla="*/ 1621193 h 4132525"/>
              <a:gd name="connsiteX1331" fmla="*/ 7359973 w 8073983"/>
              <a:gd name="connsiteY1331" fmla="*/ 1626348 h 4132525"/>
              <a:gd name="connsiteX1332" fmla="*/ 7338721 w 8073983"/>
              <a:gd name="connsiteY1332" fmla="*/ 1630237 h 4132525"/>
              <a:gd name="connsiteX1333" fmla="*/ 7354386 w 8073983"/>
              <a:gd name="connsiteY1333" fmla="*/ 1632349 h 4132525"/>
              <a:gd name="connsiteX1334" fmla="*/ 7354455 w 8073983"/>
              <a:gd name="connsiteY1334" fmla="*/ 1632723 h 4132525"/>
              <a:gd name="connsiteX1335" fmla="*/ 7354160 w 8073983"/>
              <a:gd name="connsiteY1335" fmla="*/ 1633169 h 4132525"/>
              <a:gd name="connsiteX1336" fmla="*/ 7345843 w 8073983"/>
              <a:gd name="connsiteY1336" fmla="*/ 1634691 h 4132525"/>
              <a:gd name="connsiteX1337" fmla="*/ 7344701 w 8073983"/>
              <a:gd name="connsiteY1337" fmla="*/ 1638883 h 4132525"/>
              <a:gd name="connsiteX1338" fmla="*/ 7339375 w 8073983"/>
              <a:gd name="connsiteY1338" fmla="*/ 1635875 h 4132525"/>
              <a:gd name="connsiteX1339" fmla="*/ 7324372 w 8073983"/>
              <a:gd name="connsiteY1339" fmla="*/ 1642603 h 4132525"/>
              <a:gd name="connsiteX1340" fmla="*/ 7313065 w 8073983"/>
              <a:gd name="connsiteY1340" fmla="*/ 1648655 h 4132525"/>
              <a:gd name="connsiteX1341" fmla="*/ 7301011 w 8073983"/>
              <a:gd name="connsiteY1341" fmla="*/ 1655839 h 4132525"/>
              <a:gd name="connsiteX1342" fmla="*/ 7299473 w 8073983"/>
              <a:gd name="connsiteY1342" fmla="*/ 1663090 h 4132525"/>
              <a:gd name="connsiteX1343" fmla="*/ 7295071 w 8073983"/>
              <a:gd name="connsiteY1343" fmla="*/ 1659913 h 4132525"/>
              <a:gd name="connsiteX1344" fmla="*/ 7282840 w 8073983"/>
              <a:gd name="connsiteY1344" fmla="*/ 1666134 h 4132525"/>
              <a:gd name="connsiteX1345" fmla="*/ 7282445 w 8073983"/>
              <a:gd name="connsiteY1345" fmla="*/ 1669193 h 4132525"/>
              <a:gd name="connsiteX1346" fmla="*/ 7275801 w 8073983"/>
              <a:gd name="connsiteY1346" fmla="*/ 1669413 h 4132525"/>
              <a:gd name="connsiteX1347" fmla="*/ 7289527 w 8073983"/>
              <a:gd name="connsiteY1347" fmla="*/ 1660927 h 4132525"/>
              <a:gd name="connsiteX1348" fmla="*/ 7284640 w 8073983"/>
              <a:gd name="connsiteY1348" fmla="*/ 1649874 h 4132525"/>
              <a:gd name="connsiteX1349" fmla="*/ 7283278 w 8073983"/>
              <a:gd name="connsiteY1349" fmla="*/ 1658088 h 4132525"/>
              <a:gd name="connsiteX1350" fmla="*/ 7277515 w 8073983"/>
              <a:gd name="connsiteY1350" fmla="*/ 1663126 h 4132525"/>
              <a:gd name="connsiteX1351" fmla="*/ 7270694 w 8073983"/>
              <a:gd name="connsiteY1351" fmla="*/ 1662382 h 4132525"/>
              <a:gd name="connsiteX1352" fmla="*/ 7274257 w 8073983"/>
              <a:gd name="connsiteY1352" fmla="*/ 1655756 h 4132525"/>
              <a:gd name="connsiteX1353" fmla="*/ 7281649 w 8073983"/>
              <a:gd name="connsiteY1353" fmla="*/ 1654404 h 4132525"/>
              <a:gd name="connsiteX1354" fmla="*/ 7283716 w 8073983"/>
              <a:gd name="connsiteY1354" fmla="*/ 1650043 h 4132525"/>
              <a:gd name="connsiteX1355" fmla="*/ 7279710 w 8073983"/>
              <a:gd name="connsiteY1355" fmla="*/ 1643806 h 4132525"/>
              <a:gd name="connsiteX1356" fmla="*/ 7275442 w 8073983"/>
              <a:gd name="connsiteY1356" fmla="*/ 1646579 h 4132525"/>
              <a:gd name="connsiteX1357" fmla="*/ 7275399 w 8073983"/>
              <a:gd name="connsiteY1357" fmla="*/ 1651565 h 4132525"/>
              <a:gd name="connsiteX1358" fmla="*/ 7258548 w 8073983"/>
              <a:gd name="connsiteY1358" fmla="*/ 1658631 h 4132525"/>
              <a:gd name="connsiteX1359" fmla="*/ 7256263 w 8073983"/>
              <a:gd name="connsiteY1359" fmla="*/ 1667015 h 4132525"/>
              <a:gd name="connsiteX1360" fmla="*/ 7257673 w 8073983"/>
              <a:gd name="connsiteY1360" fmla="*/ 1674722 h 4132525"/>
              <a:gd name="connsiteX1361" fmla="*/ 7242670 w 8073983"/>
              <a:gd name="connsiteY1361" fmla="*/ 1681450 h 4132525"/>
              <a:gd name="connsiteX1362" fmla="*/ 7242451 w 8073983"/>
              <a:gd name="connsiteY1362" fmla="*/ 1685473 h 4132525"/>
              <a:gd name="connsiteX1363" fmla="*/ 7230220 w 8073983"/>
              <a:gd name="connsiteY1363" fmla="*/ 1691694 h 4132525"/>
              <a:gd name="connsiteX1364" fmla="*/ 7222609 w 8073983"/>
              <a:gd name="connsiteY1364" fmla="*/ 1697069 h 4132525"/>
              <a:gd name="connsiteX1365" fmla="*/ 7216846 w 8073983"/>
              <a:gd name="connsiteY1365" fmla="*/ 1702106 h 4132525"/>
              <a:gd name="connsiteX1366" fmla="*/ 7209017 w 8073983"/>
              <a:gd name="connsiteY1366" fmla="*/ 1711504 h 4132525"/>
              <a:gd name="connsiteX1367" fmla="*/ 7195904 w 8073983"/>
              <a:gd name="connsiteY1367" fmla="*/ 1712908 h 4132525"/>
              <a:gd name="connsiteX1368" fmla="*/ 7195375 w 8073983"/>
              <a:gd name="connsiteY1368" fmla="*/ 1710018 h 4132525"/>
              <a:gd name="connsiteX1369" fmla="*/ 7201843 w 8073983"/>
              <a:gd name="connsiteY1369" fmla="*/ 1708834 h 4132525"/>
              <a:gd name="connsiteX1370" fmla="*/ 7208925 w 8073983"/>
              <a:gd name="connsiteY1370" fmla="*/ 1700569 h 4132525"/>
              <a:gd name="connsiteX1371" fmla="*/ 7208968 w 8073983"/>
              <a:gd name="connsiteY1371" fmla="*/ 1695583 h 4132525"/>
              <a:gd name="connsiteX1372" fmla="*/ 7215436 w 8073983"/>
              <a:gd name="connsiteY1372" fmla="*/ 1694399 h 4132525"/>
              <a:gd name="connsiteX1373" fmla="*/ 7218646 w 8073983"/>
              <a:gd name="connsiteY1373" fmla="*/ 1685846 h 4132525"/>
              <a:gd name="connsiteX1374" fmla="*/ 7225114 w 8073983"/>
              <a:gd name="connsiteY1374" fmla="*/ 1684663 h 4132525"/>
              <a:gd name="connsiteX1375" fmla="*/ 7228105 w 8073983"/>
              <a:gd name="connsiteY1375" fmla="*/ 1680133 h 4132525"/>
              <a:gd name="connsiteX1376" fmla="*/ 7226871 w 8073983"/>
              <a:gd name="connsiteY1376" fmla="*/ 1673389 h 4132525"/>
              <a:gd name="connsiteX1377" fmla="*/ 7219302 w 8073983"/>
              <a:gd name="connsiteY1377" fmla="*/ 1673778 h 4132525"/>
              <a:gd name="connsiteX1378" fmla="*/ 7216798 w 8073983"/>
              <a:gd name="connsiteY1378" fmla="*/ 1686185 h 4132525"/>
              <a:gd name="connsiteX1379" fmla="*/ 7210330 w 8073983"/>
              <a:gd name="connsiteY1379" fmla="*/ 1687368 h 4132525"/>
              <a:gd name="connsiteX1380" fmla="*/ 7206415 w 8073983"/>
              <a:gd name="connsiteY1380" fmla="*/ 1692067 h 4132525"/>
              <a:gd name="connsiteX1381" fmla="*/ 7193260 w 8073983"/>
              <a:gd name="connsiteY1381" fmla="*/ 1698457 h 4132525"/>
              <a:gd name="connsiteX1382" fmla="*/ 7192554 w 8073983"/>
              <a:gd name="connsiteY1382" fmla="*/ 1694604 h 4132525"/>
              <a:gd name="connsiteX1383" fmla="*/ 7185162 w 8073983"/>
              <a:gd name="connsiteY1383" fmla="*/ 1695956 h 4132525"/>
              <a:gd name="connsiteX1384" fmla="*/ 7181247 w 8073983"/>
              <a:gd name="connsiteY1384" fmla="*/ 1700655 h 4132525"/>
              <a:gd name="connsiteX1385" fmla="*/ 7178257 w 8073983"/>
              <a:gd name="connsiteY1385" fmla="*/ 1705185 h 4132525"/>
              <a:gd name="connsiteX1386" fmla="*/ 7176719 w 8073983"/>
              <a:gd name="connsiteY1386" fmla="*/ 1712436 h 4132525"/>
              <a:gd name="connsiteX1387" fmla="*/ 7172275 w 8073983"/>
              <a:gd name="connsiteY1387" fmla="*/ 1714245 h 4132525"/>
              <a:gd name="connsiteX1388" fmla="*/ 7174609 w 8073983"/>
              <a:gd name="connsiteY1388" fmla="*/ 1721783 h 4132525"/>
              <a:gd name="connsiteX1389" fmla="*/ 7170913 w 8073983"/>
              <a:gd name="connsiteY1389" fmla="*/ 1722460 h 4132525"/>
              <a:gd name="connsiteX1390" fmla="*/ 7168804 w 8073983"/>
              <a:gd name="connsiteY1390" fmla="*/ 1731807 h 4132525"/>
              <a:gd name="connsiteX1391" fmla="*/ 7171448 w 8073983"/>
              <a:gd name="connsiteY1391" fmla="*/ 1746258 h 4132525"/>
              <a:gd name="connsiteX1392" fmla="*/ 7175321 w 8073983"/>
              <a:gd name="connsiteY1392" fmla="*/ 1746545 h 4132525"/>
              <a:gd name="connsiteX1393" fmla="*/ 7180427 w 8073983"/>
              <a:gd name="connsiteY1393" fmla="*/ 1753576 h 4132525"/>
              <a:gd name="connsiteX1394" fmla="*/ 7190591 w 8073983"/>
              <a:gd name="connsiteY1394" fmla="*/ 1751716 h 4132525"/>
              <a:gd name="connsiteX1395" fmla="*/ 7201722 w 8073983"/>
              <a:gd name="connsiteY1395" fmla="*/ 1744701 h 4132525"/>
              <a:gd name="connsiteX1396" fmla="*/ 7208409 w 8073983"/>
              <a:gd name="connsiteY1396" fmla="*/ 1739494 h 4132525"/>
              <a:gd name="connsiteX1397" fmla="*/ 7215096 w 8073983"/>
              <a:gd name="connsiteY1397" fmla="*/ 1734288 h 4132525"/>
              <a:gd name="connsiteX1398" fmla="*/ 7215315 w 8073983"/>
              <a:gd name="connsiteY1398" fmla="*/ 1730265 h 4132525"/>
              <a:gd name="connsiteX1399" fmla="*/ 7232342 w 8073983"/>
              <a:gd name="connsiteY1399" fmla="*/ 1724162 h 4132525"/>
              <a:gd name="connsiteX1400" fmla="*/ 7232561 w 8073983"/>
              <a:gd name="connsiteY1400" fmla="*/ 1720140 h 4132525"/>
              <a:gd name="connsiteX1401" fmla="*/ 7239029 w 8073983"/>
              <a:gd name="connsiteY1401" fmla="*/ 1718956 h 4132525"/>
              <a:gd name="connsiteX1402" fmla="*/ 7242020 w 8073983"/>
              <a:gd name="connsiteY1402" fmla="*/ 1714426 h 4132525"/>
              <a:gd name="connsiteX1403" fmla="*/ 7242986 w 8073983"/>
              <a:gd name="connsiteY1403" fmla="*/ 1709271 h 4132525"/>
              <a:gd name="connsiteX1404" fmla="*/ 7247564 w 8073983"/>
              <a:gd name="connsiteY1404" fmla="*/ 1713411 h 4132525"/>
              <a:gd name="connsiteX1405" fmla="*/ 7247825 w 8073983"/>
              <a:gd name="connsiteY1405" fmla="*/ 1704403 h 4132525"/>
              <a:gd name="connsiteX1406" fmla="*/ 7251740 w 8073983"/>
              <a:gd name="connsiteY1406" fmla="*/ 1699704 h 4132525"/>
              <a:gd name="connsiteX1407" fmla="*/ 7258208 w 8073983"/>
              <a:gd name="connsiteY1407" fmla="*/ 1698520 h 4132525"/>
              <a:gd name="connsiteX1408" fmla="*/ 7261594 w 8073983"/>
              <a:gd name="connsiteY1408" fmla="*/ 1690931 h 4132525"/>
              <a:gd name="connsiteX1409" fmla="*/ 7270834 w 8073983"/>
              <a:gd name="connsiteY1409" fmla="*/ 1689240 h 4132525"/>
              <a:gd name="connsiteX1410" fmla="*/ 7281965 w 8073983"/>
              <a:gd name="connsiteY1410" fmla="*/ 1682225 h 4132525"/>
              <a:gd name="connsiteX1411" fmla="*/ 7282184 w 8073983"/>
              <a:gd name="connsiteY1411" fmla="*/ 1678202 h 4132525"/>
              <a:gd name="connsiteX1412" fmla="*/ 7292348 w 8073983"/>
              <a:gd name="connsiteY1412" fmla="*/ 1676342 h 4132525"/>
              <a:gd name="connsiteX1413" fmla="*/ 7306427 w 8073983"/>
              <a:gd name="connsiteY1413" fmla="*/ 1669783 h 4132525"/>
              <a:gd name="connsiteX1414" fmla="*/ 7320506 w 8073983"/>
              <a:gd name="connsiteY1414" fmla="*/ 1663224 h 4132525"/>
              <a:gd name="connsiteX1415" fmla="*/ 7330141 w 8073983"/>
              <a:gd name="connsiteY1415" fmla="*/ 1658474 h 4132525"/>
              <a:gd name="connsiteX1416" fmla="*/ 7345144 w 8073983"/>
              <a:gd name="connsiteY1416" fmla="*/ 1651745 h 4132525"/>
              <a:gd name="connsiteX1417" fmla="*/ 7354603 w 8073983"/>
              <a:gd name="connsiteY1417" fmla="*/ 1646032 h 4132525"/>
              <a:gd name="connsiteX1418" fmla="*/ 7355570 w 8073983"/>
              <a:gd name="connsiteY1418" fmla="*/ 1640877 h 4132525"/>
              <a:gd name="connsiteX1419" fmla="*/ 7370354 w 8073983"/>
              <a:gd name="connsiteY1419" fmla="*/ 1638171 h 4132525"/>
              <a:gd name="connsiteX1420" fmla="*/ 7383509 w 8073983"/>
              <a:gd name="connsiteY1420" fmla="*/ 1631781 h 4132525"/>
              <a:gd name="connsiteX1421" fmla="*/ 7385639 w 8073983"/>
              <a:gd name="connsiteY1421" fmla="*/ 1629617 h 4132525"/>
              <a:gd name="connsiteX1422" fmla="*/ 7417748 w 8073983"/>
              <a:gd name="connsiteY1422" fmla="*/ 1623741 h 4132525"/>
              <a:gd name="connsiteX1423" fmla="*/ 7419067 w 8073983"/>
              <a:gd name="connsiteY1423" fmla="*/ 1620513 h 4132525"/>
              <a:gd name="connsiteX1424" fmla="*/ 7424216 w 8073983"/>
              <a:gd name="connsiteY1424" fmla="*/ 1622557 h 4132525"/>
              <a:gd name="connsiteX1425" fmla="*/ 7425535 w 8073983"/>
              <a:gd name="connsiteY1425" fmla="*/ 1619329 h 4132525"/>
              <a:gd name="connsiteX1426" fmla="*/ 7478952 w 8073983"/>
              <a:gd name="connsiteY1426" fmla="*/ 1608558 h 4132525"/>
              <a:gd name="connsiteX1427" fmla="*/ 7490259 w 8073983"/>
              <a:gd name="connsiteY1427" fmla="*/ 1602507 h 4132525"/>
              <a:gd name="connsiteX1428" fmla="*/ 7490478 w 8073983"/>
              <a:gd name="connsiteY1428" fmla="*/ 1598484 h 4132525"/>
              <a:gd name="connsiteX1429" fmla="*/ 7496022 w 8073983"/>
              <a:gd name="connsiteY1429" fmla="*/ 1597469 h 4132525"/>
              <a:gd name="connsiteX1430" fmla="*/ 7496508 w 8073983"/>
              <a:gd name="connsiteY1430" fmla="*/ 1605346 h 4132525"/>
              <a:gd name="connsiteX1431" fmla="*/ 7469493 w 8073983"/>
              <a:gd name="connsiteY1431" fmla="*/ 1614272 h 4132525"/>
              <a:gd name="connsiteX1432" fmla="*/ 7466107 w 8073983"/>
              <a:gd name="connsiteY1432" fmla="*/ 1621861 h 4132525"/>
              <a:gd name="connsiteX1433" fmla="*/ 7456119 w 8073983"/>
              <a:gd name="connsiteY1433" fmla="*/ 1624685 h 4132525"/>
              <a:gd name="connsiteX1434" fmla="*/ 7452466 w 8073983"/>
              <a:gd name="connsiteY1434" fmla="*/ 1620375 h 4132525"/>
              <a:gd name="connsiteX1435" fmla="*/ 7446484 w 8073983"/>
              <a:gd name="connsiteY1435" fmla="*/ 1629435 h 4132525"/>
              <a:gd name="connsiteX1436" fmla="*/ 7443931 w 8073983"/>
              <a:gd name="connsiteY1436" fmla="*/ 1625919 h 4132525"/>
              <a:gd name="connsiteX1437" fmla="*/ 7430994 w 8073983"/>
              <a:gd name="connsiteY1437" fmla="*/ 1628287 h 4132525"/>
              <a:gd name="connsiteX1438" fmla="*/ 7424308 w 8073983"/>
              <a:gd name="connsiteY1438" fmla="*/ 1633493 h 4132525"/>
              <a:gd name="connsiteX1439" fmla="*/ 7423341 w 8073983"/>
              <a:gd name="connsiteY1439" fmla="*/ 1638648 h 4132525"/>
              <a:gd name="connsiteX1440" fmla="*/ 7412253 w 8073983"/>
              <a:gd name="connsiteY1440" fmla="*/ 1640677 h 4132525"/>
              <a:gd name="connsiteX1441" fmla="*/ 7412034 w 8073983"/>
              <a:gd name="connsiteY1441" fmla="*/ 1644700 h 4132525"/>
              <a:gd name="connsiteX1442" fmla="*/ 7388539 w 8073983"/>
              <a:gd name="connsiteY1442" fmla="*/ 1651987 h 4132525"/>
              <a:gd name="connsiteX1443" fmla="*/ 7403852 w 8073983"/>
              <a:gd name="connsiteY1443" fmla="*/ 1652171 h 4132525"/>
              <a:gd name="connsiteX1444" fmla="*/ 7395712 w 8073983"/>
              <a:gd name="connsiteY1444" fmla="*/ 1654657 h 4132525"/>
              <a:gd name="connsiteX1445" fmla="*/ 7394569 w 8073983"/>
              <a:gd name="connsiteY1445" fmla="*/ 1658848 h 4132525"/>
              <a:gd name="connsiteX1446" fmla="*/ 7390344 w 8073983"/>
              <a:gd name="connsiteY1446" fmla="*/ 1656635 h 4132525"/>
              <a:gd name="connsiteX1447" fmla="*/ 7386782 w 8073983"/>
              <a:gd name="connsiteY1447" fmla="*/ 1663260 h 4132525"/>
              <a:gd name="connsiteX1448" fmla="*/ 7391536 w 8073983"/>
              <a:gd name="connsiteY1448" fmla="*/ 1668364 h 4132525"/>
              <a:gd name="connsiteX1449" fmla="*/ 7373584 w 8073983"/>
              <a:gd name="connsiteY1449" fmla="*/ 1674636 h 4132525"/>
              <a:gd name="connsiteX1450" fmla="*/ 7373055 w 8073983"/>
              <a:gd name="connsiteY1450" fmla="*/ 1671746 h 4132525"/>
              <a:gd name="connsiteX1451" fmla="*/ 7321311 w 8073983"/>
              <a:gd name="connsiteY1451" fmla="*/ 1681215 h 4132525"/>
              <a:gd name="connsiteX1452" fmla="*/ 7318672 w 8073983"/>
              <a:gd name="connsiteY1452" fmla="*/ 1687672 h 4132525"/>
              <a:gd name="connsiteX1453" fmla="*/ 7319025 w 8073983"/>
              <a:gd name="connsiteY1453" fmla="*/ 1689599 h 4132525"/>
              <a:gd name="connsiteX1454" fmla="*/ 7327122 w 8073983"/>
              <a:gd name="connsiteY1454" fmla="*/ 1692100 h 4132525"/>
              <a:gd name="connsiteX1455" fmla="*/ 7327827 w 8073983"/>
              <a:gd name="connsiteY1455" fmla="*/ 1695953 h 4132525"/>
              <a:gd name="connsiteX1456" fmla="*/ 7356472 w 8073983"/>
              <a:gd name="connsiteY1456" fmla="*/ 1690712 h 4132525"/>
              <a:gd name="connsiteX1457" fmla="*/ 7361049 w 8073983"/>
              <a:gd name="connsiteY1457" fmla="*/ 1694852 h 4132525"/>
              <a:gd name="connsiteX1458" fmla="*/ 7362283 w 8073983"/>
              <a:gd name="connsiteY1458" fmla="*/ 1701596 h 4132525"/>
              <a:gd name="connsiteX1459" fmla="*/ 7356958 w 8073983"/>
              <a:gd name="connsiteY1459" fmla="*/ 1698588 h 4132525"/>
              <a:gd name="connsiteX1460" fmla="*/ 7355110 w 8073983"/>
              <a:gd name="connsiteY1460" fmla="*/ 1698926 h 4132525"/>
              <a:gd name="connsiteX1461" fmla="*/ 7353967 w 8073983"/>
              <a:gd name="connsiteY1461" fmla="*/ 1703118 h 4132525"/>
              <a:gd name="connsiteX1462" fmla="*/ 7330867 w 8073983"/>
              <a:gd name="connsiteY1462" fmla="*/ 1707345 h 4132525"/>
              <a:gd name="connsiteX1463" fmla="*/ 7323432 w 8073983"/>
              <a:gd name="connsiteY1463" fmla="*/ 1713684 h 4132525"/>
              <a:gd name="connsiteX1464" fmla="*/ 7315207 w 8073983"/>
              <a:gd name="connsiteY1464" fmla="*/ 1726141 h 4132525"/>
              <a:gd name="connsiteX1465" fmla="*/ 7306891 w 8073983"/>
              <a:gd name="connsiteY1465" fmla="*/ 1727663 h 4132525"/>
              <a:gd name="connsiteX1466" fmla="*/ 7308302 w 8073983"/>
              <a:gd name="connsiteY1466" fmla="*/ 1735371 h 4132525"/>
              <a:gd name="connsiteX1467" fmla="*/ 7304387 w 8073983"/>
              <a:gd name="connsiteY1467" fmla="*/ 1740070 h 4132525"/>
              <a:gd name="connsiteX1468" fmla="*/ 7294004 w 8073983"/>
              <a:gd name="connsiteY1468" fmla="*/ 1745952 h 4132525"/>
              <a:gd name="connsiteX1469" fmla="*/ 7296119 w 8073983"/>
              <a:gd name="connsiteY1469" fmla="*/ 1757513 h 4132525"/>
              <a:gd name="connsiteX1470" fmla="*/ 7293347 w 8073983"/>
              <a:gd name="connsiteY1470" fmla="*/ 1758020 h 4132525"/>
              <a:gd name="connsiteX1471" fmla="*/ 7295992 w 8073983"/>
              <a:gd name="connsiteY1471" fmla="*/ 1772472 h 4132525"/>
              <a:gd name="connsiteX1472" fmla="*/ 7292034 w 8073983"/>
              <a:gd name="connsiteY1472" fmla="*/ 1782157 h 4132525"/>
              <a:gd name="connsiteX1473" fmla="*/ 7286490 w 8073983"/>
              <a:gd name="connsiteY1473" fmla="*/ 1783171 h 4132525"/>
              <a:gd name="connsiteX1474" fmla="*/ 7282575 w 8073983"/>
              <a:gd name="connsiteY1474" fmla="*/ 1787870 h 4132525"/>
              <a:gd name="connsiteX1475" fmla="*/ 7281743 w 8073983"/>
              <a:gd name="connsiteY1475" fmla="*/ 1798975 h 4132525"/>
              <a:gd name="connsiteX1476" fmla="*/ 7287117 w 8073983"/>
              <a:gd name="connsiteY1476" fmla="*/ 1817905 h 4132525"/>
              <a:gd name="connsiteX1477" fmla="*/ 7293013 w 8073983"/>
              <a:gd name="connsiteY1477" fmla="*/ 1818817 h 4132525"/>
              <a:gd name="connsiteX1478" fmla="*/ 7289846 w 8073983"/>
              <a:gd name="connsiteY1478" fmla="*/ 1822384 h 4132525"/>
              <a:gd name="connsiteX1479" fmla="*/ 7295615 w 8073983"/>
              <a:gd name="connsiteY1479" fmla="*/ 1838255 h 4132525"/>
              <a:gd name="connsiteX1480" fmla="*/ 7295749 w 8073983"/>
              <a:gd name="connsiteY1480" fmla="*/ 1844204 h 4132525"/>
              <a:gd name="connsiteX1481" fmla="*/ 7290600 w 8073983"/>
              <a:gd name="connsiteY1481" fmla="*/ 1842159 h 4132525"/>
              <a:gd name="connsiteX1482" fmla="*/ 7275597 w 8073983"/>
              <a:gd name="connsiteY1482" fmla="*/ 1848887 h 4132525"/>
              <a:gd name="connsiteX1483" fmla="*/ 7261518 w 8073983"/>
              <a:gd name="connsiteY1483" fmla="*/ 1855446 h 4132525"/>
              <a:gd name="connsiteX1484" fmla="*/ 7259232 w 8073983"/>
              <a:gd name="connsiteY1484" fmla="*/ 1863830 h 4132525"/>
              <a:gd name="connsiteX1485" fmla="*/ 7255141 w 8073983"/>
              <a:gd name="connsiteY1485" fmla="*/ 1867566 h 4132525"/>
              <a:gd name="connsiteX1486" fmla="*/ 7259190 w 8073983"/>
              <a:gd name="connsiteY1486" fmla="*/ 1868816 h 4132525"/>
              <a:gd name="connsiteX1487" fmla="*/ 7260333 w 8073983"/>
              <a:gd name="connsiteY1487" fmla="*/ 1864624 h 4132525"/>
              <a:gd name="connsiteX1488" fmla="*/ 7271463 w 8073983"/>
              <a:gd name="connsiteY1488" fmla="*/ 1857609 h 4132525"/>
              <a:gd name="connsiteX1489" fmla="*/ 7281585 w 8073983"/>
              <a:gd name="connsiteY1489" fmla="*/ 1860735 h 4132525"/>
              <a:gd name="connsiteX1490" fmla="*/ 7282551 w 8073983"/>
              <a:gd name="connsiteY1490" fmla="*/ 1855580 h 4132525"/>
              <a:gd name="connsiteX1491" fmla="*/ 7291044 w 8073983"/>
              <a:gd name="connsiteY1491" fmla="*/ 1855022 h 4132525"/>
              <a:gd name="connsiteX1492" fmla="*/ 7291573 w 8073983"/>
              <a:gd name="connsiteY1492" fmla="*/ 1857912 h 4132525"/>
              <a:gd name="connsiteX1493" fmla="*/ 7285105 w 8073983"/>
              <a:gd name="connsiteY1493" fmla="*/ 1859096 h 4132525"/>
              <a:gd name="connsiteX1494" fmla="*/ 7284886 w 8073983"/>
              <a:gd name="connsiteY1494" fmla="*/ 1863118 h 4132525"/>
              <a:gd name="connsiteX1495" fmla="*/ 7277099 w 8073983"/>
              <a:gd name="connsiteY1495" fmla="*/ 1867530 h 4132525"/>
              <a:gd name="connsiteX1496" fmla="*/ 7256770 w 8073983"/>
              <a:gd name="connsiteY1496" fmla="*/ 1871250 h 4132525"/>
              <a:gd name="connsiteX1497" fmla="*/ 7256551 w 8073983"/>
              <a:gd name="connsiteY1497" fmla="*/ 1875273 h 4132525"/>
              <a:gd name="connsiteX1498" fmla="*/ 7243573 w 8073983"/>
              <a:gd name="connsiteY1498" fmla="*/ 1882626 h 4132525"/>
              <a:gd name="connsiteX1499" fmla="*/ 7242430 w 8073983"/>
              <a:gd name="connsiteY1499" fmla="*/ 1886818 h 4132525"/>
              <a:gd name="connsiteX1500" fmla="*/ 7237105 w 8073983"/>
              <a:gd name="connsiteY1500" fmla="*/ 1883810 h 4132525"/>
              <a:gd name="connsiteX1501" fmla="*/ 7232047 w 8073983"/>
              <a:gd name="connsiteY1501" fmla="*/ 1892701 h 4132525"/>
              <a:gd name="connsiteX1502" fmla="*/ 7222807 w 8073983"/>
              <a:gd name="connsiteY1502" fmla="*/ 1894392 h 4132525"/>
              <a:gd name="connsiteX1503" fmla="*/ 7221664 w 8073983"/>
              <a:gd name="connsiteY1503" fmla="*/ 1898584 h 4132525"/>
              <a:gd name="connsiteX1504" fmla="*/ 7216515 w 8073983"/>
              <a:gd name="connsiteY1504" fmla="*/ 1896539 h 4132525"/>
              <a:gd name="connsiteX1505" fmla="*/ 7205032 w 8073983"/>
              <a:gd name="connsiteY1505" fmla="*/ 1901627 h 4132525"/>
              <a:gd name="connsiteX1506" fmla="*/ 7194472 w 8073983"/>
              <a:gd name="connsiteY1506" fmla="*/ 1906546 h 4132525"/>
              <a:gd name="connsiteX1507" fmla="*/ 7177621 w 8073983"/>
              <a:gd name="connsiteY1507" fmla="*/ 1913613 h 4132525"/>
              <a:gd name="connsiteX1508" fmla="*/ 7176655 w 8073983"/>
              <a:gd name="connsiteY1508" fmla="*/ 1918768 h 4132525"/>
              <a:gd name="connsiteX1509" fmla="*/ 7165567 w 8073983"/>
              <a:gd name="connsiteY1509" fmla="*/ 1920797 h 4132525"/>
              <a:gd name="connsiteX1510" fmla="*/ 7152412 w 8073983"/>
              <a:gd name="connsiteY1510" fmla="*/ 1927187 h 4132525"/>
              <a:gd name="connsiteX1511" fmla="*/ 7151269 w 8073983"/>
              <a:gd name="connsiteY1511" fmla="*/ 1931379 h 4132525"/>
              <a:gd name="connsiteX1512" fmla="*/ 7138114 w 8073983"/>
              <a:gd name="connsiteY1512" fmla="*/ 1937769 h 4132525"/>
              <a:gd name="connsiteX1513" fmla="*/ 7122934 w 8073983"/>
              <a:gd name="connsiteY1513" fmla="*/ 1943534 h 4132525"/>
              <a:gd name="connsiteX1514" fmla="*/ 7117390 w 8073983"/>
              <a:gd name="connsiteY1514" fmla="*/ 1944548 h 4132525"/>
              <a:gd name="connsiteX1515" fmla="*/ 7117172 w 8073983"/>
              <a:gd name="connsiteY1515" fmla="*/ 1948571 h 4132525"/>
              <a:gd name="connsiteX1516" fmla="*/ 7102564 w 8073983"/>
              <a:gd name="connsiteY1516" fmla="*/ 1952240 h 4132525"/>
              <a:gd name="connsiteX1517" fmla="*/ 7102345 w 8073983"/>
              <a:gd name="connsiteY1517" fmla="*/ 1956262 h 4132525"/>
              <a:gd name="connsiteX1518" fmla="*/ 7092181 w 8073983"/>
              <a:gd name="connsiteY1518" fmla="*/ 1958122 h 4132525"/>
              <a:gd name="connsiteX1519" fmla="*/ 7081798 w 8073983"/>
              <a:gd name="connsiteY1519" fmla="*/ 1964005 h 4132525"/>
              <a:gd name="connsiteX1520" fmla="*/ 7076035 w 8073983"/>
              <a:gd name="connsiteY1520" fmla="*/ 1969042 h 4132525"/>
              <a:gd name="connsiteX1521" fmla="*/ 7075816 w 8073983"/>
              <a:gd name="connsiteY1521" fmla="*/ 1973065 h 4132525"/>
              <a:gd name="connsiteX1522" fmla="*/ 7061384 w 8073983"/>
              <a:gd name="connsiteY1522" fmla="*/ 1977697 h 4132525"/>
              <a:gd name="connsiteX1523" fmla="*/ 7069129 w 8073983"/>
              <a:gd name="connsiteY1523" fmla="*/ 1978271 h 4132525"/>
              <a:gd name="connsiteX1524" fmla="*/ 7074454 w 8073983"/>
              <a:gd name="connsiteY1524" fmla="*/ 1981280 h 4132525"/>
              <a:gd name="connsiteX1525" fmla="*/ 7077007 w 8073983"/>
              <a:gd name="connsiteY1525" fmla="*/ 1984795 h 4132525"/>
              <a:gd name="connsiteX1526" fmla="*/ 7079074 w 8073983"/>
              <a:gd name="connsiteY1526" fmla="*/ 1980434 h 4132525"/>
              <a:gd name="connsiteX1527" fmla="*/ 7089238 w 8073983"/>
              <a:gd name="connsiteY1527" fmla="*/ 1978574 h 4132525"/>
              <a:gd name="connsiteX1528" fmla="*/ 7089457 w 8073983"/>
              <a:gd name="connsiteY1528" fmla="*/ 1974551 h 4132525"/>
              <a:gd name="connsiteX1529" fmla="*/ 7098302 w 8073983"/>
              <a:gd name="connsiteY1529" fmla="*/ 1975920 h 4132525"/>
              <a:gd name="connsiteX1530" fmla="*/ 7100545 w 8073983"/>
              <a:gd name="connsiteY1530" fmla="*/ 1972522 h 4132525"/>
              <a:gd name="connsiteX1531" fmla="*/ 7114406 w 8073983"/>
              <a:gd name="connsiteY1531" fmla="*/ 1969986 h 4132525"/>
              <a:gd name="connsiteX1532" fmla="*/ 7114801 w 8073983"/>
              <a:gd name="connsiteY1532" fmla="*/ 1966927 h 4132525"/>
              <a:gd name="connsiteX1533" fmla="*/ 7131652 w 8073983"/>
              <a:gd name="connsiteY1533" fmla="*/ 1959860 h 4132525"/>
              <a:gd name="connsiteX1534" fmla="*/ 7142740 w 8073983"/>
              <a:gd name="connsiteY1534" fmla="*/ 1957831 h 4132525"/>
              <a:gd name="connsiteX1535" fmla="*/ 7142959 w 8073983"/>
              <a:gd name="connsiteY1535" fmla="*/ 1953809 h 4132525"/>
              <a:gd name="connsiteX1536" fmla="*/ 7164035 w 8073983"/>
              <a:gd name="connsiteY1536" fmla="*/ 1948956 h 4132525"/>
              <a:gd name="connsiteX1537" fmla="*/ 7164254 w 8073983"/>
              <a:gd name="connsiteY1537" fmla="*/ 1944933 h 4132525"/>
              <a:gd name="connsiteX1538" fmla="*/ 7178114 w 8073983"/>
              <a:gd name="connsiteY1538" fmla="*/ 1942397 h 4132525"/>
              <a:gd name="connsiteX1539" fmla="*/ 7178333 w 8073983"/>
              <a:gd name="connsiteY1539" fmla="*/ 1938374 h 4132525"/>
              <a:gd name="connsiteX1540" fmla="*/ 7188673 w 8073983"/>
              <a:gd name="connsiteY1540" fmla="*/ 1937478 h 4132525"/>
              <a:gd name="connsiteX1541" fmla="*/ 7189202 w 8073983"/>
              <a:gd name="connsiteY1541" fmla="*/ 1940368 h 4132525"/>
              <a:gd name="connsiteX1542" fmla="*/ 7181591 w 8073983"/>
              <a:gd name="connsiteY1542" fmla="*/ 1945743 h 4132525"/>
              <a:gd name="connsiteX1543" fmla="*/ 7163816 w 8073983"/>
              <a:gd name="connsiteY1543" fmla="*/ 1952979 h 4132525"/>
              <a:gd name="connsiteX1544" fmla="*/ 7157348 w 8073983"/>
              <a:gd name="connsiteY1544" fmla="*/ 1954162 h 4132525"/>
              <a:gd name="connsiteX1545" fmla="*/ 7156205 w 8073983"/>
              <a:gd name="connsiteY1545" fmla="*/ 1958354 h 4132525"/>
              <a:gd name="connsiteX1546" fmla="*/ 7146965 w 8073983"/>
              <a:gd name="connsiteY1546" fmla="*/ 1960045 h 4132525"/>
              <a:gd name="connsiteX1547" fmla="*/ 7146570 w 8073983"/>
              <a:gd name="connsiteY1547" fmla="*/ 1963104 h 4132525"/>
              <a:gd name="connsiteX1548" fmla="*/ 7141026 w 8073983"/>
              <a:gd name="connsiteY1548" fmla="*/ 1964119 h 4132525"/>
              <a:gd name="connsiteX1549" fmla="*/ 7129324 w 8073983"/>
              <a:gd name="connsiteY1549" fmla="*/ 1973230 h 4132525"/>
              <a:gd name="connsiteX1550" fmla="*/ 7149081 w 8073983"/>
              <a:gd name="connsiteY1550" fmla="*/ 1971606 h 4132525"/>
              <a:gd name="connsiteX1551" fmla="*/ 7159464 w 8073983"/>
              <a:gd name="connsiteY1551" fmla="*/ 1965723 h 4132525"/>
              <a:gd name="connsiteX1552" fmla="*/ 7176315 w 8073983"/>
              <a:gd name="connsiteY1552" fmla="*/ 1958657 h 4132525"/>
              <a:gd name="connsiteX1553" fmla="*/ 7184102 w 8073983"/>
              <a:gd name="connsiteY1553" fmla="*/ 1954245 h 4132525"/>
              <a:gd name="connsiteX1554" fmla="*/ 7184631 w 8073983"/>
              <a:gd name="connsiteY1554" fmla="*/ 1957135 h 4132525"/>
              <a:gd name="connsiteX1555" fmla="*/ 7192023 w 8073983"/>
              <a:gd name="connsiteY1555" fmla="*/ 1955782 h 4132525"/>
              <a:gd name="connsiteX1556" fmla="*/ 7191713 w 8073983"/>
              <a:gd name="connsiteY1556" fmla="*/ 1948870 h 4132525"/>
              <a:gd name="connsiteX1557" fmla="*/ 7197257 w 8073983"/>
              <a:gd name="connsiteY1557" fmla="*/ 1947855 h 4132525"/>
              <a:gd name="connsiteX1558" fmla="*/ 7198886 w 8073983"/>
              <a:gd name="connsiteY1558" fmla="*/ 1951539 h 4132525"/>
              <a:gd name="connsiteX1559" fmla="*/ 7232151 w 8073983"/>
              <a:gd name="connsiteY1559" fmla="*/ 1945452 h 4132525"/>
              <a:gd name="connsiteX1560" fmla="*/ 7236728 w 8073983"/>
              <a:gd name="connsiteY1560" fmla="*/ 1949593 h 4132525"/>
              <a:gd name="connsiteX1561" fmla="*/ 7229512 w 8073983"/>
              <a:gd name="connsiteY1561" fmla="*/ 1951909 h 4132525"/>
              <a:gd name="connsiteX1562" fmla="*/ 7217500 w 8073983"/>
              <a:gd name="connsiteY1562" fmla="*/ 1954107 h 4132525"/>
              <a:gd name="connsiteX1563" fmla="*/ 7211737 w 8073983"/>
              <a:gd name="connsiteY1563" fmla="*/ 1959145 h 4132525"/>
              <a:gd name="connsiteX1564" fmla="*/ 7222078 w 8073983"/>
              <a:gd name="connsiteY1564" fmla="*/ 1958248 h 4132525"/>
              <a:gd name="connsiteX1565" fmla="*/ 7223221 w 8073983"/>
              <a:gd name="connsiteY1565" fmla="*/ 1954056 h 4132525"/>
              <a:gd name="connsiteX1566" fmla="*/ 7230746 w 8073983"/>
              <a:gd name="connsiteY1566" fmla="*/ 1958653 h 4132525"/>
              <a:gd name="connsiteX1567" fmla="*/ 7231804 w 8073983"/>
              <a:gd name="connsiteY1567" fmla="*/ 1964433 h 4132525"/>
              <a:gd name="connsiteX1568" fmla="*/ 7239549 w 8073983"/>
              <a:gd name="connsiteY1568" fmla="*/ 1965007 h 4132525"/>
              <a:gd name="connsiteX1569" fmla="*/ 7239506 w 8073983"/>
              <a:gd name="connsiteY1569" fmla="*/ 1969994 h 4132525"/>
              <a:gd name="connsiteX1570" fmla="*/ 7233610 w 8073983"/>
              <a:gd name="connsiteY1570" fmla="*/ 1969081 h 4132525"/>
              <a:gd name="connsiteX1571" fmla="*/ 7224898 w 8073983"/>
              <a:gd name="connsiteY1571" fmla="*/ 1973662 h 4132525"/>
              <a:gd name="connsiteX1572" fmla="*/ 7221689 w 8073983"/>
              <a:gd name="connsiteY1572" fmla="*/ 1982215 h 4132525"/>
              <a:gd name="connsiteX1573" fmla="*/ 7216145 w 8073983"/>
              <a:gd name="connsiteY1573" fmla="*/ 1983230 h 4132525"/>
              <a:gd name="connsiteX1574" fmla="*/ 7208534 w 8073983"/>
              <a:gd name="connsiteY1574" fmla="*/ 1988605 h 4132525"/>
              <a:gd name="connsiteX1575" fmla="*/ 7209944 w 8073983"/>
              <a:gd name="connsiteY1575" fmla="*/ 1996312 h 4132525"/>
              <a:gd name="connsiteX1576" fmla="*/ 7205853 w 8073983"/>
              <a:gd name="connsiteY1576" fmla="*/ 2000048 h 4132525"/>
              <a:gd name="connsiteX1577" fmla="*/ 7201057 w 8073983"/>
              <a:gd name="connsiteY1577" fmla="*/ 1999930 h 4132525"/>
              <a:gd name="connsiteX1578" fmla="*/ 7202947 w 8073983"/>
              <a:gd name="connsiteY1578" fmla="*/ 1994606 h 4132525"/>
              <a:gd name="connsiteX1579" fmla="*/ 7195379 w 8073983"/>
              <a:gd name="connsiteY1579" fmla="*/ 1994995 h 4132525"/>
              <a:gd name="connsiteX1580" fmla="*/ 7192740 w 8073983"/>
              <a:gd name="connsiteY1580" fmla="*/ 2001452 h 4132525"/>
              <a:gd name="connsiteX1581" fmla="*/ 7192917 w 8073983"/>
              <a:gd name="connsiteY1581" fmla="*/ 2002415 h 4132525"/>
              <a:gd name="connsiteX1582" fmla="*/ 7197142 w 8073983"/>
              <a:gd name="connsiteY1582" fmla="*/ 2004629 h 4132525"/>
              <a:gd name="connsiteX1583" fmla="*/ 7193579 w 8073983"/>
              <a:gd name="connsiteY1583" fmla="*/ 2011255 h 4132525"/>
              <a:gd name="connsiteX1584" fmla="*/ 7187111 w 8073983"/>
              <a:gd name="connsiteY1584" fmla="*/ 2012439 h 4132525"/>
              <a:gd name="connsiteX1585" fmla="*/ 7185306 w 8073983"/>
              <a:gd name="connsiteY1585" fmla="*/ 2007791 h 4132525"/>
              <a:gd name="connsiteX1586" fmla="*/ 7175318 w 8073983"/>
              <a:gd name="connsiteY1586" fmla="*/ 2010614 h 4132525"/>
              <a:gd name="connsiteX1587" fmla="*/ 7175099 w 8073983"/>
              <a:gd name="connsiteY1587" fmla="*/ 2014637 h 4132525"/>
              <a:gd name="connsiteX1588" fmla="*/ 7168631 w 8073983"/>
              <a:gd name="connsiteY1588" fmla="*/ 2015820 h 4132525"/>
              <a:gd name="connsiteX1589" fmla="*/ 7166826 w 8073983"/>
              <a:gd name="connsiteY1589" fmla="*/ 2011172 h 4132525"/>
              <a:gd name="connsiteX1590" fmla="*/ 7156838 w 8073983"/>
              <a:gd name="connsiteY1590" fmla="*/ 2013996 h 4132525"/>
              <a:gd name="connsiteX1591" fmla="*/ 7150151 w 8073983"/>
              <a:gd name="connsiteY1591" fmla="*/ 2019202 h 4132525"/>
              <a:gd name="connsiteX1592" fmla="*/ 7149537 w 8073983"/>
              <a:gd name="connsiteY1592" fmla="*/ 2026284 h 4132525"/>
              <a:gd name="connsiteX1593" fmla="*/ 7138844 w 8073983"/>
              <a:gd name="connsiteY1593" fmla="*/ 2025254 h 4132525"/>
              <a:gd name="connsiteX1594" fmla="*/ 7137701 w 8073983"/>
              <a:gd name="connsiteY1594" fmla="*/ 2029446 h 4132525"/>
              <a:gd name="connsiteX1595" fmla="*/ 7135148 w 8073983"/>
              <a:gd name="connsiteY1595" fmla="*/ 2025930 h 4132525"/>
              <a:gd name="connsiteX1596" fmla="*/ 7130309 w 8073983"/>
              <a:gd name="connsiteY1596" fmla="*/ 2030798 h 4132525"/>
              <a:gd name="connsiteX1597" fmla="*/ 7128680 w 8073983"/>
              <a:gd name="connsiteY1597" fmla="*/ 2027114 h 4132525"/>
              <a:gd name="connsiteX1598" fmla="*/ 7113895 w 8073983"/>
              <a:gd name="connsiteY1598" fmla="*/ 2029819 h 4132525"/>
              <a:gd name="connsiteX1599" fmla="*/ 7107208 w 8073983"/>
              <a:gd name="connsiteY1599" fmla="*/ 2035026 h 4132525"/>
              <a:gd name="connsiteX1600" fmla="*/ 7111962 w 8073983"/>
              <a:gd name="connsiteY1600" fmla="*/ 2040130 h 4132525"/>
              <a:gd name="connsiteX1601" fmla="*/ 7108400 w 8073983"/>
              <a:gd name="connsiteY1601" fmla="*/ 2046756 h 4132525"/>
              <a:gd name="connsiteX1602" fmla="*/ 7101008 w 8073983"/>
              <a:gd name="connsiteY1602" fmla="*/ 2048108 h 4132525"/>
              <a:gd name="connsiteX1603" fmla="*/ 7098722 w 8073983"/>
              <a:gd name="connsiteY1603" fmla="*/ 2056492 h 4132525"/>
              <a:gd name="connsiteX1604" fmla="*/ 7095950 w 8073983"/>
              <a:gd name="connsiteY1604" fmla="*/ 2056999 h 4132525"/>
              <a:gd name="connsiteX1605" fmla="*/ 7097537 w 8073983"/>
              <a:gd name="connsiteY1605" fmla="*/ 2065670 h 4132525"/>
              <a:gd name="connsiteX1606" fmla="*/ 7090145 w 8073983"/>
              <a:gd name="connsiteY1606" fmla="*/ 2067023 h 4132525"/>
              <a:gd name="connsiteX1607" fmla="*/ 7092084 w 8073983"/>
              <a:gd name="connsiteY1607" fmla="*/ 2077620 h 4132525"/>
              <a:gd name="connsiteX1608" fmla="*/ 7080072 w 8073983"/>
              <a:gd name="connsiteY1608" fmla="*/ 2079818 h 4132525"/>
              <a:gd name="connsiteX1609" fmla="*/ 7078358 w 8073983"/>
              <a:gd name="connsiteY1609" fmla="*/ 2086106 h 4132525"/>
              <a:gd name="connsiteX1610" fmla="*/ 7085355 w 8073983"/>
              <a:gd name="connsiteY1610" fmla="*/ 2087813 h 4132525"/>
              <a:gd name="connsiteX1611" fmla="*/ 7089269 w 8073983"/>
              <a:gd name="connsiteY1611" fmla="*/ 2083113 h 4132525"/>
              <a:gd name="connsiteX1612" fmla="*/ 7089361 w 8073983"/>
              <a:gd name="connsiteY1612" fmla="*/ 2094049 h 4132525"/>
              <a:gd name="connsiteX1613" fmla="*/ 7083817 w 8073983"/>
              <a:gd name="connsiteY1613" fmla="*/ 2095064 h 4132525"/>
              <a:gd name="connsiteX1614" fmla="*/ 7085227 w 8073983"/>
              <a:gd name="connsiteY1614" fmla="*/ 2102771 h 4132525"/>
              <a:gd name="connsiteX1615" fmla="*/ 7081531 w 8073983"/>
              <a:gd name="connsiteY1615" fmla="*/ 2103447 h 4132525"/>
              <a:gd name="connsiteX1616" fmla="*/ 7084881 w 8073983"/>
              <a:gd name="connsiteY1616" fmla="*/ 2121752 h 4132525"/>
              <a:gd name="connsiteX1617" fmla="*/ 7081185 w 8073983"/>
              <a:gd name="connsiteY1617" fmla="*/ 2122428 h 4132525"/>
              <a:gd name="connsiteX1618" fmla="*/ 7083653 w 8073983"/>
              <a:gd name="connsiteY1618" fmla="*/ 2135916 h 4132525"/>
              <a:gd name="connsiteX1619" fmla="*/ 7080309 w 8073983"/>
              <a:gd name="connsiteY1619" fmla="*/ 2138519 h 4132525"/>
              <a:gd name="connsiteX1620" fmla="*/ 7088407 w 8073983"/>
              <a:gd name="connsiteY1620" fmla="*/ 2141020 h 4132525"/>
              <a:gd name="connsiteX1621" fmla="*/ 7085592 w 8073983"/>
              <a:gd name="connsiteY1621" fmla="*/ 2146514 h 4132525"/>
              <a:gd name="connsiteX1622" fmla="*/ 7091884 w 8073983"/>
              <a:gd name="connsiteY1622" fmla="*/ 2144366 h 4132525"/>
              <a:gd name="connsiteX1623" fmla="*/ 7096638 w 8073983"/>
              <a:gd name="connsiteY1623" fmla="*/ 2149471 h 4132525"/>
              <a:gd name="connsiteX1624" fmla="*/ 7097872 w 8073983"/>
              <a:gd name="connsiteY1624" fmla="*/ 2156214 h 4132525"/>
              <a:gd name="connsiteX1625" fmla="*/ 7106717 w 8073983"/>
              <a:gd name="connsiteY1625" fmla="*/ 2157583 h 4132525"/>
              <a:gd name="connsiteX1626" fmla="*/ 7092814 w 8073983"/>
              <a:gd name="connsiteY1626" fmla="*/ 2165105 h 4132525"/>
              <a:gd name="connsiteX1627" fmla="*/ 7093300 w 8073983"/>
              <a:gd name="connsiteY1627" fmla="*/ 2172982 h 4132525"/>
              <a:gd name="connsiteX1628" fmla="*/ 7068352 w 8073983"/>
              <a:gd name="connsiteY1628" fmla="*/ 2177547 h 4132525"/>
              <a:gd name="connsiteX1629" fmla="*/ 7068133 w 8073983"/>
              <a:gd name="connsiteY1629" fmla="*/ 2181570 h 4132525"/>
              <a:gd name="connsiteX1630" fmla="*/ 7057969 w 8073983"/>
              <a:gd name="connsiteY1630" fmla="*/ 2183430 h 4132525"/>
              <a:gd name="connsiteX1631" fmla="*/ 7055416 w 8073983"/>
              <a:gd name="connsiteY1631" fmla="*/ 2179914 h 4132525"/>
              <a:gd name="connsiteX1632" fmla="*/ 7053568 w 8073983"/>
              <a:gd name="connsiteY1632" fmla="*/ 2180252 h 4132525"/>
              <a:gd name="connsiteX1633" fmla="*/ 7043185 w 8073983"/>
              <a:gd name="connsiteY1633" fmla="*/ 2186135 h 4132525"/>
              <a:gd name="connsiteX1634" fmla="*/ 7036498 w 8073983"/>
              <a:gd name="connsiteY1634" fmla="*/ 2191341 h 4132525"/>
              <a:gd name="connsiteX1635" fmla="*/ 7036984 w 8073983"/>
              <a:gd name="connsiteY1635" fmla="*/ 2199218 h 4132525"/>
              <a:gd name="connsiteX1636" fmla="*/ 7041033 w 8073983"/>
              <a:gd name="connsiteY1636" fmla="*/ 2200468 h 4132525"/>
              <a:gd name="connsiteX1637" fmla="*/ 7037689 w 8073983"/>
              <a:gd name="connsiteY1637" fmla="*/ 2203071 h 4132525"/>
              <a:gd name="connsiteX1638" fmla="*/ 7039100 w 8073983"/>
              <a:gd name="connsiteY1638" fmla="*/ 2210779 h 4132525"/>
              <a:gd name="connsiteX1639" fmla="*/ 7069592 w 8073983"/>
              <a:gd name="connsiteY1639" fmla="*/ 2205199 h 4132525"/>
              <a:gd name="connsiteX1640" fmla="*/ 7069811 w 8073983"/>
              <a:gd name="connsiteY1640" fmla="*/ 2201176 h 4132525"/>
              <a:gd name="connsiteX1641" fmla="*/ 7079051 w 8073983"/>
              <a:gd name="connsiteY1641" fmla="*/ 2199485 h 4132525"/>
              <a:gd name="connsiteX1642" fmla="*/ 7086930 w 8073983"/>
              <a:gd name="connsiteY1642" fmla="*/ 2206009 h 4132525"/>
              <a:gd name="connsiteX1643" fmla="*/ 7089173 w 8073983"/>
              <a:gd name="connsiteY1643" fmla="*/ 2202611 h 4132525"/>
              <a:gd name="connsiteX1644" fmla="*/ 7099337 w 8073983"/>
              <a:gd name="connsiteY1644" fmla="*/ 2200751 h 4132525"/>
              <a:gd name="connsiteX1645" fmla="*/ 7100571 w 8073983"/>
              <a:gd name="connsiteY1645" fmla="*/ 2207495 h 4132525"/>
              <a:gd name="connsiteX1646" fmla="*/ 7104048 w 8073983"/>
              <a:gd name="connsiteY1646" fmla="*/ 2210842 h 4132525"/>
              <a:gd name="connsiteX1647" fmla="*/ 7112541 w 8073983"/>
              <a:gd name="connsiteY1647" fmla="*/ 2210283 h 4132525"/>
              <a:gd name="connsiteX1648" fmla="*/ 7111927 w 8073983"/>
              <a:gd name="connsiteY1648" fmla="*/ 2217365 h 4132525"/>
              <a:gd name="connsiteX1649" fmla="*/ 7076638 w 8073983"/>
              <a:gd name="connsiteY1649" fmla="*/ 2222827 h 4132525"/>
              <a:gd name="connsiteX1650" fmla="*/ 7080377 w 8073983"/>
              <a:gd name="connsiteY1650" fmla="*/ 2217165 h 4132525"/>
              <a:gd name="connsiteX1651" fmla="*/ 7074699 w 8073983"/>
              <a:gd name="connsiteY1651" fmla="*/ 2212230 h 4132525"/>
              <a:gd name="connsiteX1652" fmla="*/ 7063611 w 8073983"/>
              <a:gd name="connsiteY1652" fmla="*/ 2214259 h 4132525"/>
              <a:gd name="connsiteX1653" fmla="*/ 7062291 w 8073983"/>
              <a:gd name="connsiteY1653" fmla="*/ 2217487 h 4132525"/>
              <a:gd name="connsiteX1654" fmla="*/ 7057671 w 8073983"/>
              <a:gd name="connsiteY1654" fmla="*/ 2218333 h 4132525"/>
              <a:gd name="connsiteX1655" fmla="*/ 7053446 w 8073983"/>
              <a:gd name="connsiteY1655" fmla="*/ 2216119 h 4132525"/>
              <a:gd name="connsiteX1656" fmla="*/ 7049313 w 8073983"/>
              <a:gd name="connsiteY1656" fmla="*/ 2224841 h 4132525"/>
              <a:gd name="connsiteX1657" fmla="*/ 7043197 w 8073983"/>
              <a:gd name="connsiteY1657" fmla="*/ 2227951 h 4132525"/>
              <a:gd name="connsiteX1658" fmla="*/ 7047422 w 8073983"/>
              <a:gd name="connsiteY1658" fmla="*/ 2230165 h 4132525"/>
              <a:gd name="connsiteX1659" fmla="*/ 7048127 w 8073983"/>
              <a:gd name="connsiteY1659" fmla="*/ 2234018 h 4132525"/>
              <a:gd name="connsiteX1660" fmla="*/ 7052529 w 8073983"/>
              <a:gd name="connsiteY1660" fmla="*/ 2237196 h 4132525"/>
              <a:gd name="connsiteX1661" fmla="*/ 7059921 w 8073983"/>
              <a:gd name="connsiteY1661" fmla="*/ 2235843 h 4132525"/>
              <a:gd name="connsiteX1662" fmla="*/ 7060626 w 8073983"/>
              <a:gd name="connsiteY1662" fmla="*/ 2239697 h 4132525"/>
              <a:gd name="connsiteX1663" fmla="*/ 7075410 w 8073983"/>
              <a:gd name="connsiteY1663" fmla="*/ 2236991 h 4132525"/>
              <a:gd name="connsiteX1664" fmla="*/ 7092261 w 8073983"/>
              <a:gd name="connsiteY1664" fmla="*/ 2229925 h 4132525"/>
              <a:gd name="connsiteX1665" fmla="*/ 7093404 w 8073983"/>
              <a:gd name="connsiteY1665" fmla="*/ 2225733 h 4132525"/>
              <a:gd name="connsiteX1666" fmla="*/ 7114438 w 8073983"/>
              <a:gd name="connsiteY1666" fmla="*/ 2225867 h 4132525"/>
              <a:gd name="connsiteX1667" fmla="*/ 7125745 w 8073983"/>
              <a:gd name="connsiteY1667" fmla="*/ 2219815 h 4132525"/>
              <a:gd name="connsiteX1668" fmla="*/ 7125787 w 8073983"/>
              <a:gd name="connsiteY1668" fmla="*/ 2214829 h 4132525"/>
              <a:gd name="connsiteX1669" fmla="*/ 7131331 w 8073983"/>
              <a:gd name="connsiteY1669" fmla="*/ 2213814 h 4132525"/>
              <a:gd name="connsiteX1670" fmla="*/ 7132742 w 8073983"/>
              <a:gd name="connsiteY1670" fmla="*/ 2221522 h 4132525"/>
              <a:gd name="connsiteX1671" fmla="*/ 7124207 w 8073983"/>
              <a:gd name="connsiteY1671" fmla="*/ 2227066 h 4132525"/>
              <a:gd name="connsiteX1672" fmla="*/ 7119805 w 8073983"/>
              <a:gd name="connsiteY1672" fmla="*/ 2223889 h 4132525"/>
              <a:gd name="connsiteX1673" fmla="*/ 7119191 w 8073983"/>
              <a:gd name="connsiteY1673" fmla="*/ 2230971 h 4132525"/>
              <a:gd name="connsiteX1674" fmla="*/ 7112371 w 8073983"/>
              <a:gd name="connsiteY1674" fmla="*/ 2230228 h 4132525"/>
              <a:gd name="connsiteX1675" fmla="*/ 7116377 w 8073983"/>
              <a:gd name="connsiteY1675" fmla="*/ 2236464 h 4132525"/>
              <a:gd name="connsiteX1676" fmla="*/ 7108985 w 8073983"/>
              <a:gd name="connsiteY1676" fmla="*/ 2237817 h 4132525"/>
              <a:gd name="connsiteX1677" fmla="*/ 7106699 w 8073983"/>
              <a:gd name="connsiteY1677" fmla="*/ 2246200 h 4132525"/>
              <a:gd name="connsiteX1678" fmla="*/ 7096535 w 8073983"/>
              <a:gd name="connsiteY1678" fmla="*/ 2248060 h 4132525"/>
              <a:gd name="connsiteX1679" fmla="*/ 7096316 w 8073983"/>
              <a:gd name="connsiteY1679" fmla="*/ 2252083 h 4132525"/>
              <a:gd name="connsiteX1680" fmla="*/ 7093325 w 8073983"/>
              <a:gd name="connsiteY1680" fmla="*/ 2256613 h 4132525"/>
              <a:gd name="connsiteX1681" fmla="*/ 7090158 w 8073983"/>
              <a:gd name="connsiteY1681" fmla="*/ 2260180 h 4132525"/>
              <a:gd name="connsiteX1682" fmla="*/ 7095349 w 8073983"/>
              <a:gd name="connsiteY1682" fmla="*/ 2257238 h 4132525"/>
              <a:gd name="connsiteX1683" fmla="*/ 7098340 w 8073983"/>
              <a:gd name="connsiteY1683" fmla="*/ 2252708 h 4132525"/>
              <a:gd name="connsiteX1684" fmla="*/ 7108505 w 8073983"/>
              <a:gd name="connsiteY1684" fmla="*/ 2250848 h 4132525"/>
              <a:gd name="connsiteX1685" fmla="*/ 7109210 w 8073983"/>
              <a:gd name="connsiteY1685" fmla="*/ 2254702 h 4132525"/>
              <a:gd name="connsiteX1686" fmla="*/ 7119550 w 8073983"/>
              <a:gd name="connsiteY1686" fmla="*/ 2253806 h 4132525"/>
              <a:gd name="connsiteX1687" fmla="*/ 7112334 w 8073983"/>
              <a:gd name="connsiteY1687" fmla="*/ 2256122 h 4132525"/>
              <a:gd name="connsiteX1688" fmla="*/ 7110973 w 8073983"/>
              <a:gd name="connsiteY1688" fmla="*/ 2264336 h 4132525"/>
              <a:gd name="connsiteX1689" fmla="*/ 7117398 w 8073983"/>
              <a:gd name="connsiteY1689" fmla="*/ 2268139 h 4132525"/>
              <a:gd name="connsiteX1690" fmla="*/ 7125933 w 8073983"/>
              <a:gd name="connsiteY1690" fmla="*/ 2262594 h 4132525"/>
              <a:gd name="connsiteX1691" fmla="*/ 7126152 w 8073983"/>
              <a:gd name="connsiteY1691" fmla="*/ 2258571 h 4132525"/>
              <a:gd name="connsiteX1692" fmla="*/ 7132620 w 8073983"/>
              <a:gd name="connsiteY1692" fmla="*/ 2257388 h 4132525"/>
              <a:gd name="connsiteX1693" fmla="*/ 7133325 w 8073983"/>
              <a:gd name="connsiteY1693" fmla="*/ 2261241 h 4132525"/>
              <a:gd name="connsiteX1694" fmla="*/ 7144414 w 8073983"/>
              <a:gd name="connsiteY1694" fmla="*/ 2259212 h 4132525"/>
              <a:gd name="connsiteX1695" fmla="*/ 7147891 w 8073983"/>
              <a:gd name="connsiteY1695" fmla="*/ 2262559 h 4132525"/>
              <a:gd name="connsiteX1696" fmla="*/ 7148328 w 8073983"/>
              <a:gd name="connsiteY1696" fmla="*/ 2254513 h 4132525"/>
              <a:gd name="connsiteX1697" fmla="*/ 7154578 w 8073983"/>
              <a:gd name="connsiteY1697" fmla="*/ 2257352 h 4132525"/>
              <a:gd name="connsiteX1698" fmla="*/ 7158711 w 8073983"/>
              <a:gd name="connsiteY1698" fmla="*/ 2248631 h 4132525"/>
              <a:gd name="connsiteX1699" fmla="*/ 7176444 w 8073983"/>
              <a:gd name="connsiteY1699" fmla="*/ 2246381 h 4132525"/>
              <a:gd name="connsiteX1700" fmla="*/ 7176973 w 8073983"/>
              <a:gd name="connsiteY1700" fmla="*/ 2249272 h 4132525"/>
              <a:gd name="connsiteX1701" fmla="*/ 7169933 w 8073983"/>
              <a:gd name="connsiteY1701" fmla="*/ 2252551 h 4132525"/>
              <a:gd name="connsiteX1702" fmla="*/ 7176754 w 8073983"/>
              <a:gd name="connsiteY1702" fmla="*/ 2253294 h 4132525"/>
              <a:gd name="connsiteX1703" fmla="*/ 7178821 w 8073983"/>
              <a:gd name="connsiteY1703" fmla="*/ 2248933 h 4132525"/>
              <a:gd name="connsiteX1704" fmla="*/ 7180450 w 8073983"/>
              <a:gd name="connsiteY1704" fmla="*/ 2252618 h 4132525"/>
              <a:gd name="connsiteX1705" fmla="*/ 7192462 w 8073983"/>
              <a:gd name="connsiteY1705" fmla="*/ 2250420 h 4132525"/>
              <a:gd name="connsiteX1706" fmla="*/ 7195015 w 8073983"/>
              <a:gd name="connsiteY1706" fmla="*/ 2253935 h 4132525"/>
              <a:gd name="connsiteX1707" fmla="*/ 7199854 w 8073983"/>
              <a:gd name="connsiteY1707" fmla="*/ 2249067 h 4132525"/>
              <a:gd name="connsiteX1708" fmla="*/ 7200341 w 8073983"/>
              <a:gd name="connsiteY1708" fmla="*/ 2256943 h 4132525"/>
              <a:gd name="connsiteX1709" fmla="*/ 7193873 w 8073983"/>
              <a:gd name="connsiteY1709" fmla="*/ 2258127 h 4132525"/>
              <a:gd name="connsiteX1710" fmla="*/ 7182566 w 8073983"/>
              <a:gd name="connsiteY1710" fmla="*/ 2264179 h 4132525"/>
              <a:gd name="connsiteX1711" fmla="*/ 7181246 w 8073983"/>
              <a:gd name="connsiteY1711" fmla="*/ 2267407 h 4132525"/>
              <a:gd name="connsiteX1712" fmla="*/ 7181155 w 8073983"/>
              <a:gd name="connsiteY1712" fmla="*/ 2256471 h 4132525"/>
              <a:gd name="connsiteX1713" fmla="*/ 7175392 w 8073983"/>
              <a:gd name="connsiteY1713" fmla="*/ 2261509 h 4132525"/>
              <a:gd name="connsiteX1714" fmla="*/ 7176626 w 8073983"/>
              <a:gd name="connsiteY1714" fmla="*/ 2268253 h 4132525"/>
              <a:gd name="connsiteX1715" fmla="*/ 7172888 w 8073983"/>
              <a:gd name="connsiteY1715" fmla="*/ 2273915 h 4132525"/>
              <a:gd name="connsiteX1716" fmla="*/ 7159028 w 8073983"/>
              <a:gd name="connsiteY1716" fmla="*/ 2276451 h 4132525"/>
              <a:gd name="connsiteX1717" fmla="*/ 7157885 w 8073983"/>
              <a:gd name="connsiteY1717" fmla="*/ 2280643 h 4132525"/>
              <a:gd name="connsiteX1718" fmla="*/ 7152560 w 8073983"/>
              <a:gd name="connsiteY1718" fmla="*/ 2277635 h 4132525"/>
              <a:gd name="connsiteX1719" fmla="*/ 7152122 w 8073983"/>
              <a:gd name="connsiteY1719" fmla="*/ 2285680 h 4132525"/>
              <a:gd name="connsiteX1720" fmla="*/ 7141034 w 8073983"/>
              <a:gd name="connsiteY1720" fmla="*/ 2287709 h 4132525"/>
              <a:gd name="connsiteX1721" fmla="*/ 7135271 w 8073983"/>
              <a:gd name="connsiteY1721" fmla="*/ 2292747 h 4132525"/>
              <a:gd name="connsiteX1722" fmla="*/ 7132809 w 8073983"/>
              <a:gd name="connsiteY1722" fmla="*/ 2300167 h 4132525"/>
              <a:gd name="connsiteX1723" fmla="*/ 7125374 w 8073983"/>
              <a:gd name="connsiteY1723" fmla="*/ 2306506 h 4132525"/>
              <a:gd name="connsiteX1724" fmla="*/ 7118906 w 8073983"/>
              <a:gd name="connsiteY1724" fmla="*/ 2307689 h 4132525"/>
              <a:gd name="connsiteX1725" fmla="*/ 7118687 w 8073983"/>
              <a:gd name="connsiteY1725" fmla="*/ 2311712 h 4132525"/>
              <a:gd name="connsiteX1726" fmla="*/ 7112219 w 8073983"/>
              <a:gd name="connsiteY1726" fmla="*/ 2312896 h 4132525"/>
              <a:gd name="connsiteX1727" fmla="*/ 7108742 w 8073983"/>
              <a:gd name="connsiteY1727" fmla="*/ 2309549 h 4132525"/>
              <a:gd name="connsiteX1728" fmla="*/ 7107380 w 8073983"/>
              <a:gd name="connsiteY1728" fmla="*/ 2317764 h 4132525"/>
              <a:gd name="connsiteX1729" fmla="*/ 7100912 w 8073983"/>
              <a:gd name="connsiteY1729" fmla="*/ 2318948 h 4132525"/>
              <a:gd name="connsiteX1730" fmla="*/ 7102499 w 8073983"/>
              <a:gd name="connsiteY1730" fmla="*/ 2327618 h 4132525"/>
              <a:gd name="connsiteX1731" fmla="*/ 7106724 w 8073983"/>
              <a:gd name="connsiteY1731" fmla="*/ 2329832 h 4132525"/>
              <a:gd name="connsiteX1732" fmla="*/ 7118736 w 8073983"/>
              <a:gd name="connsiteY1732" fmla="*/ 2327634 h 4132525"/>
              <a:gd name="connsiteX1733" fmla="*/ 7120365 w 8073983"/>
              <a:gd name="connsiteY1733" fmla="*/ 2331318 h 4132525"/>
              <a:gd name="connsiteX1734" fmla="*/ 7130529 w 8073983"/>
              <a:gd name="connsiteY1734" fmla="*/ 2329458 h 4132525"/>
              <a:gd name="connsiteX1735" fmla="*/ 7130748 w 8073983"/>
              <a:gd name="connsiteY1735" fmla="*/ 2325436 h 4132525"/>
              <a:gd name="connsiteX1736" fmla="*/ 7141089 w 8073983"/>
              <a:gd name="connsiteY1736" fmla="*/ 2324539 h 4132525"/>
              <a:gd name="connsiteX1737" fmla="*/ 7141618 w 8073983"/>
              <a:gd name="connsiteY1737" fmla="*/ 2327429 h 4132525"/>
              <a:gd name="connsiteX1738" fmla="*/ 7133301 w 8073983"/>
              <a:gd name="connsiteY1738" fmla="*/ 2328951 h 4132525"/>
              <a:gd name="connsiteX1739" fmla="*/ 7132426 w 8073983"/>
              <a:gd name="connsiteY1739" fmla="*/ 2345042 h 4132525"/>
              <a:gd name="connsiteX1740" fmla="*/ 7125958 w 8073983"/>
              <a:gd name="connsiteY1740" fmla="*/ 2346226 h 4132525"/>
              <a:gd name="connsiteX1741" fmla="*/ 7123143 w 8073983"/>
              <a:gd name="connsiteY1741" fmla="*/ 2351719 h 4132525"/>
              <a:gd name="connsiteX1742" fmla="*/ 7123496 w 8073983"/>
              <a:gd name="connsiteY1742" fmla="*/ 2353646 h 4132525"/>
              <a:gd name="connsiteX1743" fmla="*/ 7128998 w 8073983"/>
              <a:gd name="connsiteY1743" fmla="*/ 2357617 h 4132525"/>
              <a:gd name="connsiteX1744" fmla="*/ 7130846 w 8073983"/>
              <a:gd name="connsiteY1744" fmla="*/ 2357279 h 4132525"/>
              <a:gd name="connsiteX1745" fmla="*/ 7131988 w 8073983"/>
              <a:gd name="connsiteY1745" fmla="*/ 2353087 h 4132525"/>
              <a:gd name="connsiteX1746" fmla="*/ 7178189 w 8073983"/>
              <a:gd name="connsiteY1746" fmla="*/ 2344633 h 4132525"/>
              <a:gd name="connsiteX1747" fmla="*/ 7189496 w 8073983"/>
              <a:gd name="connsiteY1747" fmla="*/ 2338581 h 4132525"/>
              <a:gd name="connsiteX1748" fmla="*/ 7190815 w 8073983"/>
              <a:gd name="connsiteY1748" fmla="*/ 2335353 h 4132525"/>
              <a:gd name="connsiteX1749" fmla="*/ 7193192 w 8073983"/>
              <a:gd name="connsiteY1749" fmla="*/ 2337905 h 4132525"/>
              <a:gd name="connsiteX1750" fmla="*/ 7195964 w 8073983"/>
              <a:gd name="connsiteY1750" fmla="*/ 2337398 h 4132525"/>
              <a:gd name="connsiteX1751" fmla="*/ 7198518 w 8073983"/>
              <a:gd name="connsiteY1751" fmla="*/ 2340913 h 4132525"/>
              <a:gd name="connsiteX1752" fmla="*/ 7200366 w 8073983"/>
              <a:gd name="connsiteY1752" fmla="*/ 2340575 h 4132525"/>
              <a:gd name="connsiteX1753" fmla="*/ 7204280 w 8073983"/>
              <a:gd name="connsiteY1753" fmla="*/ 2335876 h 4132525"/>
              <a:gd name="connsiteX1754" fmla="*/ 7205600 w 8073983"/>
              <a:gd name="connsiteY1754" fmla="*/ 2332647 h 4132525"/>
              <a:gd name="connsiteX1755" fmla="*/ 7211673 w 8073983"/>
              <a:gd name="connsiteY1755" fmla="*/ 2334523 h 4132525"/>
              <a:gd name="connsiteX1756" fmla="*/ 7206742 w 8073983"/>
              <a:gd name="connsiteY1756" fmla="*/ 2328456 h 4132525"/>
              <a:gd name="connsiteX1757" fmla="*/ 7217612 w 8073983"/>
              <a:gd name="connsiteY1757" fmla="*/ 2330449 h 4132525"/>
              <a:gd name="connsiteX1758" fmla="*/ 7218755 w 8073983"/>
              <a:gd name="connsiteY1758" fmla="*/ 2326257 h 4132525"/>
              <a:gd name="connsiteX1759" fmla="*/ 7225575 w 8073983"/>
              <a:gd name="connsiteY1759" fmla="*/ 2327001 h 4132525"/>
              <a:gd name="connsiteX1760" fmla="*/ 7217922 w 8073983"/>
              <a:gd name="connsiteY1760" fmla="*/ 2337362 h 4132525"/>
              <a:gd name="connsiteX1761" fmla="*/ 7212378 w 8073983"/>
              <a:gd name="connsiteY1761" fmla="*/ 2338377 h 4132525"/>
              <a:gd name="connsiteX1762" fmla="*/ 7201995 w 8073983"/>
              <a:gd name="connsiteY1762" fmla="*/ 2344259 h 4132525"/>
              <a:gd name="connsiteX1763" fmla="*/ 7202657 w 8073983"/>
              <a:gd name="connsiteY1763" fmla="*/ 2353099 h 4132525"/>
              <a:gd name="connsiteX1764" fmla="*/ 7206706 w 8073983"/>
              <a:gd name="connsiteY1764" fmla="*/ 2354350 h 4132525"/>
              <a:gd name="connsiteX1765" fmla="*/ 7203891 w 8073983"/>
              <a:gd name="connsiteY1765" fmla="*/ 2359843 h 4132525"/>
              <a:gd name="connsiteX1766" fmla="*/ 7212208 w 8073983"/>
              <a:gd name="connsiteY1766" fmla="*/ 2358321 h 4132525"/>
              <a:gd name="connsiteX1767" fmla="*/ 7221843 w 8073983"/>
              <a:gd name="connsiteY1767" fmla="*/ 2353571 h 4132525"/>
              <a:gd name="connsiteX1768" fmla="*/ 7237065 w 8073983"/>
              <a:gd name="connsiteY1768" fmla="*/ 2342820 h 4132525"/>
              <a:gd name="connsiteX1769" fmla="*/ 7243533 w 8073983"/>
              <a:gd name="connsiteY1769" fmla="*/ 2341636 h 4132525"/>
              <a:gd name="connsiteX1770" fmla="*/ 7255326 w 8073983"/>
              <a:gd name="connsiteY1770" fmla="*/ 2343461 h 4132525"/>
              <a:gd name="connsiteX1771" fmla="*/ 7255545 w 8073983"/>
              <a:gd name="connsiteY1771" fmla="*/ 2339438 h 4132525"/>
              <a:gd name="connsiteX1772" fmla="*/ 7265709 w 8073983"/>
              <a:gd name="connsiteY1772" fmla="*/ 2337578 h 4132525"/>
              <a:gd name="connsiteX1773" fmla="*/ 7268086 w 8073983"/>
              <a:gd name="connsiteY1773" fmla="*/ 2340130 h 4132525"/>
              <a:gd name="connsiteX1774" fmla="*/ 7269448 w 8073983"/>
              <a:gd name="connsiteY1774" fmla="*/ 2331916 h 4132525"/>
              <a:gd name="connsiteX1775" fmla="*/ 7279612 w 8073983"/>
              <a:gd name="connsiteY1775" fmla="*/ 2330056 h 4132525"/>
              <a:gd name="connsiteX1776" fmla="*/ 7280317 w 8073983"/>
              <a:gd name="connsiteY1776" fmla="*/ 2333909 h 4132525"/>
              <a:gd name="connsiteX1777" fmla="*/ 7290876 w 8073983"/>
              <a:gd name="connsiteY1777" fmla="*/ 2328990 h 4132525"/>
              <a:gd name="connsiteX1778" fmla="*/ 7284056 w 8073983"/>
              <a:gd name="connsiteY1778" fmla="*/ 2328247 h 4132525"/>
              <a:gd name="connsiteX1779" fmla="*/ 7283527 w 8073983"/>
              <a:gd name="connsiteY1779" fmla="*/ 2325357 h 4132525"/>
              <a:gd name="connsiteX1780" fmla="*/ 7289071 w 8073983"/>
              <a:gd name="connsiteY1780" fmla="*/ 2324342 h 4132525"/>
              <a:gd name="connsiteX1781" fmla="*/ 7290700 w 8073983"/>
              <a:gd name="connsiteY1781" fmla="*/ 2328027 h 4132525"/>
              <a:gd name="connsiteX1782" fmla="*/ 7298092 w 8073983"/>
              <a:gd name="connsiteY1782" fmla="*/ 2326674 h 4132525"/>
              <a:gd name="connsiteX1783" fmla="*/ 7296682 w 8073983"/>
              <a:gd name="connsiteY1783" fmla="*/ 2318967 h 4132525"/>
              <a:gd name="connsiteX1784" fmla="*/ 7304074 w 8073983"/>
              <a:gd name="connsiteY1784" fmla="*/ 2317614 h 4132525"/>
              <a:gd name="connsiteX1785" fmla="*/ 7304779 w 8073983"/>
              <a:gd name="connsiteY1785" fmla="*/ 2321468 h 4132525"/>
              <a:gd name="connsiteX1786" fmla="*/ 7311642 w 8073983"/>
              <a:gd name="connsiteY1786" fmla="*/ 2317225 h 4132525"/>
              <a:gd name="connsiteX1787" fmla="*/ 7304645 w 8073983"/>
              <a:gd name="connsiteY1787" fmla="*/ 2315518 h 4132525"/>
              <a:gd name="connsiteX1788" fmla="*/ 7314633 w 8073983"/>
              <a:gd name="connsiteY1788" fmla="*/ 2312695 h 4132525"/>
              <a:gd name="connsiteX1789" fmla="*/ 7315162 w 8073983"/>
              <a:gd name="connsiteY1789" fmla="*/ 2315585 h 4132525"/>
              <a:gd name="connsiteX1790" fmla="*/ 7325898 w 8073983"/>
              <a:gd name="connsiteY1790" fmla="*/ 2311629 h 4132525"/>
              <a:gd name="connsiteX1791" fmla="*/ 7317800 w 8073983"/>
              <a:gd name="connsiteY1791" fmla="*/ 2309128 h 4132525"/>
              <a:gd name="connsiteX1792" fmla="*/ 7327788 w 8073983"/>
              <a:gd name="connsiteY1792" fmla="*/ 2306305 h 4132525"/>
              <a:gd name="connsiteX1793" fmla="*/ 7332190 w 8073983"/>
              <a:gd name="connsiteY1793" fmla="*/ 2309482 h 4132525"/>
              <a:gd name="connsiteX1794" fmla="*/ 7332627 w 8073983"/>
              <a:gd name="connsiteY1794" fmla="*/ 2301437 h 4132525"/>
              <a:gd name="connsiteX1795" fmla="*/ 7342791 w 8073983"/>
              <a:gd name="connsiteY1795" fmla="*/ 2299577 h 4132525"/>
              <a:gd name="connsiteX1796" fmla="*/ 7343758 w 8073983"/>
              <a:gd name="connsiteY1796" fmla="*/ 2294422 h 4132525"/>
              <a:gd name="connsiteX1797" fmla="*/ 7352998 w 8073983"/>
              <a:gd name="connsiteY1797" fmla="*/ 2292731 h 4132525"/>
              <a:gd name="connsiteX1798" fmla="*/ 7367077 w 8073983"/>
              <a:gd name="connsiteY1798" fmla="*/ 2286172 h 4132525"/>
              <a:gd name="connsiteX1799" fmla="*/ 7377460 w 8073983"/>
              <a:gd name="connsiteY1799" fmla="*/ 2280289 h 4132525"/>
              <a:gd name="connsiteX1800" fmla="*/ 7377855 w 8073983"/>
              <a:gd name="connsiteY1800" fmla="*/ 2277230 h 4132525"/>
              <a:gd name="connsiteX1801" fmla="*/ 7382328 w 8073983"/>
              <a:gd name="connsiteY1801" fmla="*/ 2274696 h 4132525"/>
              <a:gd name="connsiteX1802" fmla="*/ 7383446 w 8073983"/>
              <a:gd name="connsiteY1802" fmla="*/ 2280806 h 4132525"/>
              <a:gd name="connsiteX1803" fmla="*/ 7406815 w 8073983"/>
              <a:gd name="connsiteY1803" fmla="*/ 2276529 h 4132525"/>
              <a:gd name="connsiteX1804" fmla="*/ 7406633 w 8073983"/>
              <a:gd name="connsiteY1804" fmla="*/ 2277937 h 4132525"/>
              <a:gd name="connsiteX1805" fmla="*/ 7392025 w 8073983"/>
              <a:gd name="connsiteY1805" fmla="*/ 2281606 h 4132525"/>
              <a:gd name="connsiteX1806" fmla="*/ 7386263 w 8073983"/>
              <a:gd name="connsiteY1806" fmla="*/ 2286643 h 4132525"/>
              <a:gd name="connsiteX1807" fmla="*/ 7386044 w 8073983"/>
              <a:gd name="connsiteY1807" fmla="*/ 2290666 h 4132525"/>
              <a:gd name="connsiteX1808" fmla="*/ 7371259 w 8073983"/>
              <a:gd name="connsiteY1808" fmla="*/ 2293372 h 4132525"/>
              <a:gd name="connsiteX1809" fmla="*/ 7361800 w 8073983"/>
              <a:gd name="connsiteY1809" fmla="*/ 2299085 h 4132525"/>
              <a:gd name="connsiteX1810" fmla="*/ 7350494 w 8073983"/>
              <a:gd name="connsiteY1810" fmla="*/ 2305137 h 4132525"/>
              <a:gd name="connsiteX1811" fmla="*/ 7350098 w 8073983"/>
              <a:gd name="connsiteY1811" fmla="*/ 2308196 h 4132525"/>
              <a:gd name="connsiteX1812" fmla="*/ 7336196 w 8073983"/>
              <a:gd name="connsiteY1812" fmla="*/ 2315719 h 4132525"/>
              <a:gd name="connsiteX1813" fmla="*/ 7326955 w 8073983"/>
              <a:gd name="connsiteY1813" fmla="*/ 2317410 h 4132525"/>
              <a:gd name="connsiteX1814" fmla="*/ 7312876 w 8073983"/>
              <a:gd name="connsiteY1814" fmla="*/ 2323969 h 4132525"/>
              <a:gd name="connsiteX1815" fmla="*/ 7302493 w 8073983"/>
              <a:gd name="connsiteY1815" fmla="*/ 2329851 h 4132525"/>
              <a:gd name="connsiteX1816" fmla="*/ 7288414 w 8073983"/>
              <a:gd name="connsiteY1816" fmla="*/ 2336410 h 4132525"/>
              <a:gd name="connsiteX1817" fmla="*/ 7275259 w 8073983"/>
              <a:gd name="connsiteY1817" fmla="*/ 2342800 h 4132525"/>
              <a:gd name="connsiteX1818" fmla="*/ 7272269 w 8073983"/>
              <a:gd name="connsiteY1818" fmla="*/ 2347330 h 4132525"/>
              <a:gd name="connsiteX1819" fmla="*/ 7263952 w 8073983"/>
              <a:gd name="connsiteY1819" fmla="*/ 2348852 h 4132525"/>
              <a:gd name="connsiteX1820" fmla="*/ 7262810 w 8073983"/>
              <a:gd name="connsiteY1820" fmla="*/ 2353044 h 4132525"/>
              <a:gd name="connsiteX1821" fmla="*/ 7257484 w 8073983"/>
              <a:gd name="connsiteY1821" fmla="*/ 2350036 h 4132525"/>
              <a:gd name="connsiteX1822" fmla="*/ 7242481 w 8073983"/>
              <a:gd name="connsiteY1822" fmla="*/ 2356764 h 4132525"/>
              <a:gd name="connsiteX1823" fmla="*/ 7231174 w 8073983"/>
              <a:gd name="connsiteY1823" fmla="*/ 2362816 h 4132525"/>
              <a:gd name="connsiteX1824" fmla="*/ 7219120 w 8073983"/>
              <a:gd name="connsiteY1824" fmla="*/ 2370000 h 4132525"/>
              <a:gd name="connsiteX1825" fmla="*/ 7217582 w 8073983"/>
              <a:gd name="connsiteY1825" fmla="*/ 2377251 h 4132525"/>
              <a:gd name="connsiteX1826" fmla="*/ 7213180 w 8073983"/>
              <a:gd name="connsiteY1826" fmla="*/ 2374074 h 4132525"/>
              <a:gd name="connsiteX1827" fmla="*/ 7200949 w 8073983"/>
              <a:gd name="connsiteY1827" fmla="*/ 2380295 h 4132525"/>
              <a:gd name="connsiteX1828" fmla="*/ 7200554 w 8073983"/>
              <a:gd name="connsiteY1828" fmla="*/ 2383354 h 4132525"/>
              <a:gd name="connsiteX1829" fmla="*/ 7193910 w 8073983"/>
              <a:gd name="connsiteY1829" fmla="*/ 2383574 h 4132525"/>
              <a:gd name="connsiteX1830" fmla="*/ 7207636 w 8073983"/>
              <a:gd name="connsiteY1830" fmla="*/ 2375088 h 4132525"/>
              <a:gd name="connsiteX1831" fmla="*/ 7202749 w 8073983"/>
              <a:gd name="connsiteY1831" fmla="*/ 2364035 h 4132525"/>
              <a:gd name="connsiteX1832" fmla="*/ 7201387 w 8073983"/>
              <a:gd name="connsiteY1832" fmla="*/ 2372249 h 4132525"/>
              <a:gd name="connsiteX1833" fmla="*/ 7195624 w 8073983"/>
              <a:gd name="connsiteY1833" fmla="*/ 2377287 h 4132525"/>
              <a:gd name="connsiteX1834" fmla="*/ 7188803 w 8073983"/>
              <a:gd name="connsiteY1834" fmla="*/ 2376543 h 4132525"/>
              <a:gd name="connsiteX1835" fmla="*/ 7192366 w 8073983"/>
              <a:gd name="connsiteY1835" fmla="*/ 2369917 h 4132525"/>
              <a:gd name="connsiteX1836" fmla="*/ 7199758 w 8073983"/>
              <a:gd name="connsiteY1836" fmla="*/ 2368565 h 4132525"/>
              <a:gd name="connsiteX1837" fmla="*/ 7201825 w 8073983"/>
              <a:gd name="connsiteY1837" fmla="*/ 2364204 h 4132525"/>
              <a:gd name="connsiteX1838" fmla="*/ 7197819 w 8073983"/>
              <a:gd name="connsiteY1838" fmla="*/ 2357967 h 4132525"/>
              <a:gd name="connsiteX1839" fmla="*/ 7193551 w 8073983"/>
              <a:gd name="connsiteY1839" fmla="*/ 2360740 h 4132525"/>
              <a:gd name="connsiteX1840" fmla="*/ 7193508 w 8073983"/>
              <a:gd name="connsiteY1840" fmla="*/ 2365726 h 4132525"/>
              <a:gd name="connsiteX1841" fmla="*/ 7176657 w 8073983"/>
              <a:gd name="connsiteY1841" fmla="*/ 2372792 h 4132525"/>
              <a:gd name="connsiteX1842" fmla="*/ 7174372 w 8073983"/>
              <a:gd name="connsiteY1842" fmla="*/ 2381176 h 4132525"/>
              <a:gd name="connsiteX1843" fmla="*/ 7175782 w 8073983"/>
              <a:gd name="connsiteY1843" fmla="*/ 2388883 h 4132525"/>
              <a:gd name="connsiteX1844" fmla="*/ 7160779 w 8073983"/>
              <a:gd name="connsiteY1844" fmla="*/ 2395611 h 4132525"/>
              <a:gd name="connsiteX1845" fmla="*/ 7160560 w 8073983"/>
              <a:gd name="connsiteY1845" fmla="*/ 2399634 h 4132525"/>
              <a:gd name="connsiteX1846" fmla="*/ 7148329 w 8073983"/>
              <a:gd name="connsiteY1846" fmla="*/ 2405855 h 4132525"/>
              <a:gd name="connsiteX1847" fmla="*/ 7140718 w 8073983"/>
              <a:gd name="connsiteY1847" fmla="*/ 2411230 h 4132525"/>
              <a:gd name="connsiteX1848" fmla="*/ 7134955 w 8073983"/>
              <a:gd name="connsiteY1848" fmla="*/ 2416267 h 4132525"/>
              <a:gd name="connsiteX1849" fmla="*/ 7127126 w 8073983"/>
              <a:gd name="connsiteY1849" fmla="*/ 2425665 h 4132525"/>
              <a:gd name="connsiteX1850" fmla="*/ 7114013 w 8073983"/>
              <a:gd name="connsiteY1850" fmla="*/ 2427069 h 4132525"/>
              <a:gd name="connsiteX1851" fmla="*/ 7113484 w 8073983"/>
              <a:gd name="connsiteY1851" fmla="*/ 2424179 h 4132525"/>
              <a:gd name="connsiteX1852" fmla="*/ 7119952 w 8073983"/>
              <a:gd name="connsiteY1852" fmla="*/ 2422995 h 4132525"/>
              <a:gd name="connsiteX1853" fmla="*/ 7127034 w 8073983"/>
              <a:gd name="connsiteY1853" fmla="*/ 2414730 h 4132525"/>
              <a:gd name="connsiteX1854" fmla="*/ 7127077 w 8073983"/>
              <a:gd name="connsiteY1854" fmla="*/ 2409744 h 4132525"/>
              <a:gd name="connsiteX1855" fmla="*/ 7133545 w 8073983"/>
              <a:gd name="connsiteY1855" fmla="*/ 2408560 h 4132525"/>
              <a:gd name="connsiteX1856" fmla="*/ 7136755 w 8073983"/>
              <a:gd name="connsiteY1856" fmla="*/ 2400007 h 4132525"/>
              <a:gd name="connsiteX1857" fmla="*/ 7143223 w 8073983"/>
              <a:gd name="connsiteY1857" fmla="*/ 2398824 h 4132525"/>
              <a:gd name="connsiteX1858" fmla="*/ 7146214 w 8073983"/>
              <a:gd name="connsiteY1858" fmla="*/ 2394294 h 4132525"/>
              <a:gd name="connsiteX1859" fmla="*/ 7144980 w 8073983"/>
              <a:gd name="connsiteY1859" fmla="*/ 2387550 h 4132525"/>
              <a:gd name="connsiteX1860" fmla="*/ 7137411 w 8073983"/>
              <a:gd name="connsiteY1860" fmla="*/ 2387939 h 4132525"/>
              <a:gd name="connsiteX1861" fmla="*/ 7134907 w 8073983"/>
              <a:gd name="connsiteY1861" fmla="*/ 2400346 h 4132525"/>
              <a:gd name="connsiteX1862" fmla="*/ 7128439 w 8073983"/>
              <a:gd name="connsiteY1862" fmla="*/ 2401529 h 4132525"/>
              <a:gd name="connsiteX1863" fmla="*/ 7124524 w 8073983"/>
              <a:gd name="connsiteY1863" fmla="*/ 2406228 h 4132525"/>
              <a:gd name="connsiteX1864" fmla="*/ 7111369 w 8073983"/>
              <a:gd name="connsiteY1864" fmla="*/ 2412618 h 4132525"/>
              <a:gd name="connsiteX1865" fmla="*/ 7110663 w 8073983"/>
              <a:gd name="connsiteY1865" fmla="*/ 2408765 h 4132525"/>
              <a:gd name="connsiteX1866" fmla="*/ 7103271 w 8073983"/>
              <a:gd name="connsiteY1866" fmla="*/ 2410117 h 4132525"/>
              <a:gd name="connsiteX1867" fmla="*/ 7099356 w 8073983"/>
              <a:gd name="connsiteY1867" fmla="*/ 2414816 h 4132525"/>
              <a:gd name="connsiteX1868" fmla="*/ 7096366 w 8073983"/>
              <a:gd name="connsiteY1868" fmla="*/ 2419346 h 4132525"/>
              <a:gd name="connsiteX1869" fmla="*/ 7094828 w 8073983"/>
              <a:gd name="connsiteY1869" fmla="*/ 2426597 h 4132525"/>
              <a:gd name="connsiteX1870" fmla="*/ 7090384 w 8073983"/>
              <a:gd name="connsiteY1870" fmla="*/ 2428406 h 4132525"/>
              <a:gd name="connsiteX1871" fmla="*/ 7092718 w 8073983"/>
              <a:gd name="connsiteY1871" fmla="*/ 2435944 h 4132525"/>
              <a:gd name="connsiteX1872" fmla="*/ 7089022 w 8073983"/>
              <a:gd name="connsiteY1872" fmla="*/ 2436621 h 4132525"/>
              <a:gd name="connsiteX1873" fmla="*/ 7086913 w 8073983"/>
              <a:gd name="connsiteY1873" fmla="*/ 2445968 h 4132525"/>
              <a:gd name="connsiteX1874" fmla="*/ 7089557 w 8073983"/>
              <a:gd name="connsiteY1874" fmla="*/ 2460419 h 4132525"/>
              <a:gd name="connsiteX1875" fmla="*/ 7093430 w 8073983"/>
              <a:gd name="connsiteY1875" fmla="*/ 2460706 h 4132525"/>
              <a:gd name="connsiteX1876" fmla="*/ 7098536 w 8073983"/>
              <a:gd name="connsiteY1876" fmla="*/ 2467737 h 4132525"/>
              <a:gd name="connsiteX1877" fmla="*/ 7108700 w 8073983"/>
              <a:gd name="connsiteY1877" fmla="*/ 2465877 h 4132525"/>
              <a:gd name="connsiteX1878" fmla="*/ 7119831 w 8073983"/>
              <a:gd name="connsiteY1878" fmla="*/ 2458862 h 4132525"/>
              <a:gd name="connsiteX1879" fmla="*/ 7126518 w 8073983"/>
              <a:gd name="connsiteY1879" fmla="*/ 2453655 h 4132525"/>
              <a:gd name="connsiteX1880" fmla="*/ 7133205 w 8073983"/>
              <a:gd name="connsiteY1880" fmla="*/ 2448449 h 4132525"/>
              <a:gd name="connsiteX1881" fmla="*/ 7133424 w 8073983"/>
              <a:gd name="connsiteY1881" fmla="*/ 2444426 h 4132525"/>
              <a:gd name="connsiteX1882" fmla="*/ 7150451 w 8073983"/>
              <a:gd name="connsiteY1882" fmla="*/ 2438323 h 4132525"/>
              <a:gd name="connsiteX1883" fmla="*/ 7150670 w 8073983"/>
              <a:gd name="connsiteY1883" fmla="*/ 2434301 h 4132525"/>
              <a:gd name="connsiteX1884" fmla="*/ 7157138 w 8073983"/>
              <a:gd name="connsiteY1884" fmla="*/ 2433117 h 4132525"/>
              <a:gd name="connsiteX1885" fmla="*/ 7160129 w 8073983"/>
              <a:gd name="connsiteY1885" fmla="*/ 2428587 h 4132525"/>
              <a:gd name="connsiteX1886" fmla="*/ 7161095 w 8073983"/>
              <a:gd name="connsiteY1886" fmla="*/ 2423432 h 4132525"/>
              <a:gd name="connsiteX1887" fmla="*/ 7165673 w 8073983"/>
              <a:gd name="connsiteY1887" fmla="*/ 2427572 h 4132525"/>
              <a:gd name="connsiteX1888" fmla="*/ 7165934 w 8073983"/>
              <a:gd name="connsiteY1888" fmla="*/ 2418564 h 4132525"/>
              <a:gd name="connsiteX1889" fmla="*/ 7169849 w 8073983"/>
              <a:gd name="connsiteY1889" fmla="*/ 2413865 h 4132525"/>
              <a:gd name="connsiteX1890" fmla="*/ 7176317 w 8073983"/>
              <a:gd name="connsiteY1890" fmla="*/ 2412681 h 4132525"/>
              <a:gd name="connsiteX1891" fmla="*/ 7179703 w 8073983"/>
              <a:gd name="connsiteY1891" fmla="*/ 2405092 h 4132525"/>
              <a:gd name="connsiteX1892" fmla="*/ 7188943 w 8073983"/>
              <a:gd name="connsiteY1892" fmla="*/ 2403401 h 4132525"/>
              <a:gd name="connsiteX1893" fmla="*/ 7200074 w 8073983"/>
              <a:gd name="connsiteY1893" fmla="*/ 2396386 h 4132525"/>
              <a:gd name="connsiteX1894" fmla="*/ 7200293 w 8073983"/>
              <a:gd name="connsiteY1894" fmla="*/ 2392363 h 4132525"/>
              <a:gd name="connsiteX1895" fmla="*/ 7210457 w 8073983"/>
              <a:gd name="connsiteY1895" fmla="*/ 2390503 h 4132525"/>
              <a:gd name="connsiteX1896" fmla="*/ 7224536 w 8073983"/>
              <a:gd name="connsiteY1896" fmla="*/ 2383944 h 4132525"/>
              <a:gd name="connsiteX1897" fmla="*/ 7238615 w 8073983"/>
              <a:gd name="connsiteY1897" fmla="*/ 2377385 h 4132525"/>
              <a:gd name="connsiteX1898" fmla="*/ 7248250 w 8073983"/>
              <a:gd name="connsiteY1898" fmla="*/ 2372635 h 4132525"/>
              <a:gd name="connsiteX1899" fmla="*/ 7263253 w 8073983"/>
              <a:gd name="connsiteY1899" fmla="*/ 2365906 h 4132525"/>
              <a:gd name="connsiteX1900" fmla="*/ 7272712 w 8073983"/>
              <a:gd name="connsiteY1900" fmla="*/ 2360193 h 4132525"/>
              <a:gd name="connsiteX1901" fmla="*/ 7273679 w 8073983"/>
              <a:gd name="connsiteY1901" fmla="*/ 2355038 h 4132525"/>
              <a:gd name="connsiteX1902" fmla="*/ 7288463 w 8073983"/>
              <a:gd name="connsiteY1902" fmla="*/ 2352332 h 4132525"/>
              <a:gd name="connsiteX1903" fmla="*/ 7301618 w 8073983"/>
              <a:gd name="connsiteY1903" fmla="*/ 2345942 h 4132525"/>
              <a:gd name="connsiteX1904" fmla="*/ 7315697 w 8073983"/>
              <a:gd name="connsiteY1904" fmla="*/ 2339383 h 4132525"/>
              <a:gd name="connsiteX1905" fmla="*/ 7326256 w 8073983"/>
              <a:gd name="connsiteY1905" fmla="*/ 2334464 h 4132525"/>
              <a:gd name="connsiteX1906" fmla="*/ 7340336 w 8073983"/>
              <a:gd name="connsiteY1906" fmla="*/ 2327905 h 4132525"/>
              <a:gd name="connsiteX1907" fmla="*/ 7353314 w 8073983"/>
              <a:gd name="connsiteY1907" fmla="*/ 2320551 h 4132525"/>
              <a:gd name="connsiteX1908" fmla="*/ 7364621 w 8073983"/>
              <a:gd name="connsiteY1908" fmla="*/ 2314500 h 4132525"/>
              <a:gd name="connsiteX1909" fmla="*/ 7364840 w 8073983"/>
              <a:gd name="connsiteY1909" fmla="*/ 2310477 h 4132525"/>
              <a:gd name="connsiteX1910" fmla="*/ 7371527 w 8073983"/>
              <a:gd name="connsiteY1910" fmla="*/ 2305271 h 4132525"/>
              <a:gd name="connsiteX1911" fmla="*/ 7381691 w 8073983"/>
              <a:gd name="connsiteY1911" fmla="*/ 2303411 h 4132525"/>
              <a:gd name="connsiteX1912" fmla="*/ 7382086 w 8073983"/>
              <a:gd name="connsiteY1912" fmla="*/ 2300351 h 4132525"/>
              <a:gd name="connsiteX1913" fmla="*/ 7388248 w 8073983"/>
              <a:gd name="connsiteY1913" fmla="*/ 2298866 h 4132525"/>
              <a:gd name="connsiteX1914" fmla="*/ 7389095 w 8073983"/>
              <a:gd name="connsiteY1914" fmla="*/ 2299934 h 4132525"/>
              <a:gd name="connsiteX1915" fmla="*/ 7391768 w 8073983"/>
              <a:gd name="connsiteY1915" fmla="*/ 2300192 h 4132525"/>
              <a:gd name="connsiteX1916" fmla="*/ 7392473 w 8073983"/>
              <a:gd name="connsiteY1916" fmla="*/ 2304045 h 4132525"/>
              <a:gd name="connsiteX1917" fmla="*/ 7396875 w 8073983"/>
              <a:gd name="connsiteY1917" fmla="*/ 2307223 h 4132525"/>
              <a:gd name="connsiteX1918" fmla="*/ 7404267 w 8073983"/>
              <a:gd name="connsiteY1918" fmla="*/ 2305870 h 4132525"/>
              <a:gd name="connsiteX1919" fmla="*/ 7404972 w 8073983"/>
              <a:gd name="connsiteY1919" fmla="*/ 2309724 h 4132525"/>
              <a:gd name="connsiteX1920" fmla="*/ 7419756 w 8073983"/>
              <a:gd name="connsiteY1920" fmla="*/ 2307018 h 4132525"/>
              <a:gd name="connsiteX1921" fmla="*/ 7436607 w 8073983"/>
              <a:gd name="connsiteY1921" fmla="*/ 2299952 h 4132525"/>
              <a:gd name="connsiteX1922" fmla="*/ 7437750 w 8073983"/>
              <a:gd name="connsiteY1922" fmla="*/ 2295760 h 4132525"/>
              <a:gd name="connsiteX1923" fmla="*/ 7458784 w 8073983"/>
              <a:gd name="connsiteY1923" fmla="*/ 2295894 h 4132525"/>
              <a:gd name="connsiteX1924" fmla="*/ 7470091 w 8073983"/>
              <a:gd name="connsiteY1924" fmla="*/ 2289842 h 4132525"/>
              <a:gd name="connsiteX1925" fmla="*/ 7470133 w 8073983"/>
              <a:gd name="connsiteY1925" fmla="*/ 2284856 h 4132525"/>
              <a:gd name="connsiteX1926" fmla="*/ 7475677 w 8073983"/>
              <a:gd name="connsiteY1926" fmla="*/ 2283841 h 4132525"/>
              <a:gd name="connsiteX1927" fmla="*/ 7477088 w 8073983"/>
              <a:gd name="connsiteY1927" fmla="*/ 2291549 h 4132525"/>
              <a:gd name="connsiteX1928" fmla="*/ 7468553 w 8073983"/>
              <a:gd name="connsiteY1928" fmla="*/ 2297093 h 4132525"/>
              <a:gd name="connsiteX1929" fmla="*/ 7464151 w 8073983"/>
              <a:gd name="connsiteY1929" fmla="*/ 2293916 h 4132525"/>
              <a:gd name="connsiteX1930" fmla="*/ 7463537 w 8073983"/>
              <a:gd name="connsiteY1930" fmla="*/ 2300998 h 4132525"/>
              <a:gd name="connsiteX1931" fmla="*/ 7456717 w 8073983"/>
              <a:gd name="connsiteY1931" fmla="*/ 2300255 h 4132525"/>
              <a:gd name="connsiteX1932" fmla="*/ 7460723 w 8073983"/>
              <a:gd name="connsiteY1932" fmla="*/ 2306491 h 4132525"/>
              <a:gd name="connsiteX1933" fmla="*/ 7453331 w 8073983"/>
              <a:gd name="connsiteY1933" fmla="*/ 2307844 h 4132525"/>
              <a:gd name="connsiteX1934" fmla="*/ 7451045 w 8073983"/>
              <a:gd name="connsiteY1934" fmla="*/ 2316227 h 4132525"/>
              <a:gd name="connsiteX1935" fmla="*/ 7440881 w 8073983"/>
              <a:gd name="connsiteY1935" fmla="*/ 2318087 h 4132525"/>
              <a:gd name="connsiteX1936" fmla="*/ 7440662 w 8073983"/>
              <a:gd name="connsiteY1936" fmla="*/ 2322110 h 4132525"/>
              <a:gd name="connsiteX1937" fmla="*/ 7437671 w 8073983"/>
              <a:gd name="connsiteY1937" fmla="*/ 2326640 h 4132525"/>
              <a:gd name="connsiteX1938" fmla="*/ 7434504 w 8073983"/>
              <a:gd name="connsiteY1938" fmla="*/ 2330207 h 4132525"/>
              <a:gd name="connsiteX1939" fmla="*/ 7439695 w 8073983"/>
              <a:gd name="connsiteY1939" fmla="*/ 2327265 h 4132525"/>
              <a:gd name="connsiteX1940" fmla="*/ 7442686 w 8073983"/>
              <a:gd name="connsiteY1940" fmla="*/ 2322735 h 4132525"/>
              <a:gd name="connsiteX1941" fmla="*/ 7452851 w 8073983"/>
              <a:gd name="connsiteY1941" fmla="*/ 2320875 h 4132525"/>
              <a:gd name="connsiteX1942" fmla="*/ 7453556 w 8073983"/>
              <a:gd name="connsiteY1942" fmla="*/ 2324729 h 4132525"/>
              <a:gd name="connsiteX1943" fmla="*/ 7463896 w 8073983"/>
              <a:gd name="connsiteY1943" fmla="*/ 2323833 h 4132525"/>
              <a:gd name="connsiteX1944" fmla="*/ 7456680 w 8073983"/>
              <a:gd name="connsiteY1944" fmla="*/ 2326149 h 4132525"/>
              <a:gd name="connsiteX1945" fmla="*/ 7455319 w 8073983"/>
              <a:gd name="connsiteY1945" fmla="*/ 2334363 h 4132525"/>
              <a:gd name="connsiteX1946" fmla="*/ 7461744 w 8073983"/>
              <a:gd name="connsiteY1946" fmla="*/ 2338166 h 4132525"/>
              <a:gd name="connsiteX1947" fmla="*/ 7470279 w 8073983"/>
              <a:gd name="connsiteY1947" fmla="*/ 2332621 h 4132525"/>
              <a:gd name="connsiteX1948" fmla="*/ 7470498 w 8073983"/>
              <a:gd name="connsiteY1948" fmla="*/ 2328598 h 4132525"/>
              <a:gd name="connsiteX1949" fmla="*/ 7476966 w 8073983"/>
              <a:gd name="connsiteY1949" fmla="*/ 2327415 h 4132525"/>
              <a:gd name="connsiteX1950" fmla="*/ 7477671 w 8073983"/>
              <a:gd name="connsiteY1950" fmla="*/ 2331268 h 4132525"/>
              <a:gd name="connsiteX1951" fmla="*/ 7488760 w 8073983"/>
              <a:gd name="connsiteY1951" fmla="*/ 2329239 h 4132525"/>
              <a:gd name="connsiteX1952" fmla="*/ 7492237 w 8073983"/>
              <a:gd name="connsiteY1952" fmla="*/ 2332586 h 4132525"/>
              <a:gd name="connsiteX1953" fmla="*/ 7492674 w 8073983"/>
              <a:gd name="connsiteY1953" fmla="*/ 2324540 h 4132525"/>
              <a:gd name="connsiteX1954" fmla="*/ 7498923 w 8073983"/>
              <a:gd name="connsiteY1954" fmla="*/ 2327379 h 4132525"/>
              <a:gd name="connsiteX1955" fmla="*/ 7503057 w 8073983"/>
              <a:gd name="connsiteY1955" fmla="*/ 2318658 h 4132525"/>
              <a:gd name="connsiteX1956" fmla="*/ 7520790 w 8073983"/>
              <a:gd name="connsiteY1956" fmla="*/ 2316408 h 4132525"/>
              <a:gd name="connsiteX1957" fmla="*/ 7521319 w 8073983"/>
              <a:gd name="connsiteY1957" fmla="*/ 2319299 h 4132525"/>
              <a:gd name="connsiteX1958" fmla="*/ 7514279 w 8073983"/>
              <a:gd name="connsiteY1958" fmla="*/ 2322578 h 4132525"/>
              <a:gd name="connsiteX1959" fmla="*/ 7521100 w 8073983"/>
              <a:gd name="connsiteY1959" fmla="*/ 2323321 h 4132525"/>
              <a:gd name="connsiteX1960" fmla="*/ 7523167 w 8073983"/>
              <a:gd name="connsiteY1960" fmla="*/ 2318960 h 4132525"/>
              <a:gd name="connsiteX1961" fmla="*/ 7524796 w 8073983"/>
              <a:gd name="connsiteY1961" fmla="*/ 2322645 h 4132525"/>
              <a:gd name="connsiteX1962" fmla="*/ 7536808 w 8073983"/>
              <a:gd name="connsiteY1962" fmla="*/ 2320447 h 4132525"/>
              <a:gd name="connsiteX1963" fmla="*/ 7539361 w 8073983"/>
              <a:gd name="connsiteY1963" fmla="*/ 2323962 h 4132525"/>
              <a:gd name="connsiteX1964" fmla="*/ 7544200 w 8073983"/>
              <a:gd name="connsiteY1964" fmla="*/ 2319094 h 4132525"/>
              <a:gd name="connsiteX1965" fmla="*/ 7544686 w 8073983"/>
              <a:gd name="connsiteY1965" fmla="*/ 2326970 h 4132525"/>
              <a:gd name="connsiteX1966" fmla="*/ 7538218 w 8073983"/>
              <a:gd name="connsiteY1966" fmla="*/ 2328154 h 4132525"/>
              <a:gd name="connsiteX1967" fmla="*/ 7526911 w 8073983"/>
              <a:gd name="connsiteY1967" fmla="*/ 2334206 h 4132525"/>
              <a:gd name="connsiteX1968" fmla="*/ 7525592 w 8073983"/>
              <a:gd name="connsiteY1968" fmla="*/ 2337434 h 4132525"/>
              <a:gd name="connsiteX1969" fmla="*/ 7525501 w 8073983"/>
              <a:gd name="connsiteY1969" fmla="*/ 2326498 h 4132525"/>
              <a:gd name="connsiteX1970" fmla="*/ 7519738 w 8073983"/>
              <a:gd name="connsiteY1970" fmla="*/ 2331536 h 4132525"/>
              <a:gd name="connsiteX1971" fmla="*/ 7520972 w 8073983"/>
              <a:gd name="connsiteY1971" fmla="*/ 2338280 h 4132525"/>
              <a:gd name="connsiteX1972" fmla="*/ 7517234 w 8073983"/>
              <a:gd name="connsiteY1972" fmla="*/ 2343942 h 4132525"/>
              <a:gd name="connsiteX1973" fmla="*/ 7503373 w 8073983"/>
              <a:gd name="connsiteY1973" fmla="*/ 2346478 h 4132525"/>
              <a:gd name="connsiteX1974" fmla="*/ 7502231 w 8073983"/>
              <a:gd name="connsiteY1974" fmla="*/ 2350670 h 4132525"/>
              <a:gd name="connsiteX1975" fmla="*/ 7496906 w 8073983"/>
              <a:gd name="connsiteY1975" fmla="*/ 2347662 h 4132525"/>
              <a:gd name="connsiteX1976" fmla="*/ 7496468 w 8073983"/>
              <a:gd name="connsiteY1976" fmla="*/ 2355707 h 4132525"/>
              <a:gd name="connsiteX1977" fmla="*/ 7485380 w 8073983"/>
              <a:gd name="connsiteY1977" fmla="*/ 2357736 h 4132525"/>
              <a:gd name="connsiteX1978" fmla="*/ 7479617 w 8073983"/>
              <a:gd name="connsiteY1978" fmla="*/ 2362774 h 4132525"/>
              <a:gd name="connsiteX1979" fmla="*/ 7477155 w 8073983"/>
              <a:gd name="connsiteY1979" fmla="*/ 2370194 h 4132525"/>
              <a:gd name="connsiteX1980" fmla="*/ 7469720 w 8073983"/>
              <a:gd name="connsiteY1980" fmla="*/ 2376533 h 4132525"/>
              <a:gd name="connsiteX1981" fmla="*/ 7463252 w 8073983"/>
              <a:gd name="connsiteY1981" fmla="*/ 2377716 h 4132525"/>
              <a:gd name="connsiteX1982" fmla="*/ 7463033 w 8073983"/>
              <a:gd name="connsiteY1982" fmla="*/ 2381739 h 4132525"/>
              <a:gd name="connsiteX1983" fmla="*/ 7456565 w 8073983"/>
              <a:gd name="connsiteY1983" fmla="*/ 2382923 h 4132525"/>
              <a:gd name="connsiteX1984" fmla="*/ 7453088 w 8073983"/>
              <a:gd name="connsiteY1984" fmla="*/ 2379576 h 4132525"/>
              <a:gd name="connsiteX1985" fmla="*/ 7451726 w 8073983"/>
              <a:gd name="connsiteY1985" fmla="*/ 2387791 h 4132525"/>
              <a:gd name="connsiteX1986" fmla="*/ 7445258 w 8073983"/>
              <a:gd name="connsiteY1986" fmla="*/ 2388975 h 4132525"/>
              <a:gd name="connsiteX1987" fmla="*/ 7446845 w 8073983"/>
              <a:gd name="connsiteY1987" fmla="*/ 2397645 h 4132525"/>
              <a:gd name="connsiteX1988" fmla="*/ 7451070 w 8073983"/>
              <a:gd name="connsiteY1988" fmla="*/ 2399859 h 4132525"/>
              <a:gd name="connsiteX1989" fmla="*/ 7463082 w 8073983"/>
              <a:gd name="connsiteY1989" fmla="*/ 2397661 h 4132525"/>
              <a:gd name="connsiteX1990" fmla="*/ 7464711 w 8073983"/>
              <a:gd name="connsiteY1990" fmla="*/ 2401345 h 4132525"/>
              <a:gd name="connsiteX1991" fmla="*/ 7474875 w 8073983"/>
              <a:gd name="connsiteY1991" fmla="*/ 2399485 h 4132525"/>
              <a:gd name="connsiteX1992" fmla="*/ 7475094 w 8073983"/>
              <a:gd name="connsiteY1992" fmla="*/ 2395463 h 4132525"/>
              <a:gd name="connsiteX1993" fmla="*/ 7485435 w 8073983"/>
              <a:gd name="connsiteY1993" fmla="*/ 2394566 h 4132525"/>
              <a:gd name="connsiteX1994" fmla="*/ 7485964 w 8073983"/>
              <a:gd name="connsiteY1994" fmla="*/ 2397456 h 4132525"/>
              <a:gd name="connsiteX1995" fmla="*/ 7477647 w 8073983"/>
              <a:gd name="connsiteY1995" fmla="*/ 2398978 h 4132525"/>
              <a:gd name="connsiteX1996" fmla="*/ 7476772 w 8073983"/>
              <a:gd name="connsiteY1996" fmla="*/ 2415069 h 4132525"/>
              <a:gd name="connsiteX1997" fmla="*/ 7470304 w 8073983"/>
              <a:gd name="connsiteY1997" fmla="*/ 2416253 h 4132525"/>
              <a:gd name="connsiteX1998" fmla="*/ 7467489 w 8073983"/>
              <a:gd name="connsiteY1998" fmla="*/ 2421746 h 4132525"/>
              <a:gd name="connsiteX1999" fmla="*/ 7467842 w 8073983"/>
              <a:gd name="connsiteY1999" fmla="*/ 2423673 h 4132525"/>
              <a:gd name="connsiteX2000" fmla="*/ 7473344 w 8073983"/>
              <a:gd name="connsiteY2000" fmla="*/ 2427644 h 4132525"/>
              <a:gd name="connsiteX2001" fmla="*/ 7475192 w 8073983"/>
              <a:gd name="connsiteY2001" fmla="*/ 2427306 h 4132525"/>
              <a:gd name="connsiteX2002" fmla="*/ 7476334 w 8073983"/>
              <a:gd name="connsiteY2002" fmla="*/ 2423114 h 4132525"/>
              <a:gd name="connsiteX2003" fmla="*/ 7511243 w 8073983"/>
              <a:gd name="connsiteY2003" fmla="*/ 2416726 h 4132525"/>
              <a:gd name="connsiteX2004" fmla="*/ 7511092 w 8073983"/>
              <a:gd name="connsiteY2004" fmla="*/ 2420170 h 4132525"/>
              <a:gd name="connsiteX2005" fmla="*/ 7490601 w 8073983"/>
              <a:gd name="connsiteY2005" fmla="*/ 2427017 h 4132525"/>
              <a:gd name="connsiteX2006" fmla="*/ 7506407 w 8073983"/>
              <a:gd name="connsiteY2006" fmla="*/ 2426898 h 4132525"/>
              <a:gd name="connsiteX2007" fmla="*/ 7507339 w 8073983"/>
              <a:gd name="connsiteY2007" fmla="*/ 2429685 h 4132525"/>
              <a:gd name="connsiteX2008" fmla="*/ 7546513 w 8073983"/>
              <a:gd name="connsiteY2008" fmla="*/ 2416594 h 4132525"/>
              <a:gd name="connsiteX2009" fmla="*/ 7547003 w 8073983"/>
              <a:gd name="connsiteY2009" fmla="*/ 2423126 h 4132525"/>
              <a:gd name="connsiteX2010" fmla="*/ 7551052 w 8073983"/>
              <a:gd name="connsiteY2010" fmla="*/ 2424377 h 4132525"/>
              <a:gd name="connsiteX2011" fmla="*/ 7548237 w 8073983"/>
              <a:gd name="connsiteY2011" fmla="*/ 2429870 h 4132525"/>
              <a:gd name="connsiteX2012" fmla="*/ 7556553 w 8073983"/>
              <a:gd name="connsiteY2012" fmla="*/ 2428348 h 4132525"/>
              <a:gd name="connsiteX2013" fmla="*/ 7566189 w 8073983"/>
              <a:gd name="connsiteY2013" fmla="*/ 2423598 h 4132525"/>
              <a:gd name="connsiteX2014" fmla="*/ 7573734 w 8073983"/>
              <a:gd name="connsiteY2014" fmla="*/ 2417861 h 4132525"/>
              <a:gd name="connsiteX2015" fmla="*/ 7580109 w 8073983"/>
              <a:gd name="connsiteY2015" fmla="*/ 2413698 h 4132525"/>
              <a:gd name="connsiteX2016" fmla="*/ 7575791 w 8073983"/>
              <a:gd name="connsiteY2016" fmla="*/ 2418170 h 4132525"/>
              <a:gd name="connsiteX2017" fmla="*/ 7575561 w 8073983"/>
              <a:gd name="connsiteY2017" fmla="*/ 2423410 h 4132525"/>
              <a:gd name="connsiteX2018" fmla="*/ 7564870 w 8073983"/>
              <a:gd name="connsiteY2018" fmla="*/ 2426982 h 4132525"/>
              <a:gd name="connsiteX2019" fmla="*/ 7565221 w 8073983"/>
              <a:gd name="connsiteY2019" fmla="*/ 2430996 h 4132525"/>
              <a:gd name="connsiteX2020" fmla="*/ 7551736 w 8073983"/>
              <a:gd name="connsiteY2020" fmla="*/ 2434728 h 4132525"/>
              <a:gd name="connsiteX2021" fmla="*/ 7548500 w 8073983"/>
              <a:gd name="connsiteY2021" fmla="*/ 2437241 h 4132525"/>
              <a:gd name="connsiteX2022" fmla="*/ 7547094 w 8073983"/>
              <a:gd name="connsiteY2022" fmla="*/ 2434062 h 4132525"/>
              <a:gd name="connsiteX2023" fmla="*/ 7546282 w 8073983"/>
              <a:gd name="connsiteY2023" fmla="*/ 2438965 h 4132525"/>
              <a:gd name="connsiteX2024" fmla="*/ 7542988 w 8073983"/>
              <a:gd name="connsiteY2024" fmla="*/ 2441523 h 4132525"/>
              <a:gd name="connsiteX2025" fmla="*/ 7545949 w 8073983"/>
              <a:gd name="connsiteY2025" fmla="*/ 2440974 h 4132525"/>
              <a:gd name="connsiteX2026" fmla="*/ 7545733 w 8073983"/>
              <a:gd name="connsiteY2026" fmla="*/ 2442276 h 4132525"/>
              <a:gd name="connsiteX2027" fmla="*/ 7539970 w 8073983"/>
              <a:gd name="connsiteY2027" fmla="*/ 2447314 h 4132525"/>
              <a:gd name="connsiteX2028" fmla="*/ 7533149 w 8073983"/>
              <a:gd name="connsiteY2028" fmla="*/ 2446570 h 4132525"/>
              <a:gd name="connsiteX2029" fmla="*/ 7536711 w 8073983"/>
              <a:gd name="connsiteY2029" fmla="*/ 2439944 h 4132525"/>
              <a:gd name="connsiteX2030" fmla="*/ 7544104 w 8073983"/>
              <a:gd name="connsiteY2030" fmla="*/ 2438592 h 4132525"/>
              <a:gd name="connsiteX2031" fmla="*/ 7546170 w 8073983"/>
              <a:gd name="connsiteY2031" fmla="*/ 2434231 h 4132525"/>
              <a:gd name="connsiteX2032" fmla="*/ 7542164 w 8073983"/>
              <a:gd name="connsiteY2032" fmla="*/ 2427994 h 4132525"/>
              <a:gd name="connsiteX2033" fmla="*/ 7537897 w 8073983"/>
              <a:gd name="connsiteY2033" fmla="*/ 2430767 h 4132525"/>
              <a:gd name="connsiteX2034" fmla="*/ 7537854 w 8073983"/>
              <a:gd name="connsiteY2034" fmla="*/ 2435753 h 4132525"/>
              <a:gd name="connsiteX2035" fmla="*/ 7521003 w 8073983"/>
              <a:gd name="connsiteY2035" fmla="*/ 2442819 h 4132525"/>
              <a:gd name="connsiteX2036" fmla="*/ 7518718 w 8073983"/>
              <a:gd name="connsiteY2036" fmla="*/ 2451203 h 4132525"/>
              <a:gd name="connsiteX2037" fmla="*/ 7520128 w 8073983"/>
              <a:gd name="connsiteY2037" fmla="*/ 2458910 h 4132525"/>
              <a:gd name="connsiteX2038" fmla="*/ 7505125 w 8073983"/>
              <a:gd name="connsiteY2038" fmla="*/ 2465638 h 4132525"/>
              <a:gd name="connsiteX2039" fmla="*/ 7504906 w 8073983"/>
              <a:gd name="connsiteY2039" fmla="*/ 2469661 h 4132525"/>
              <a:gd name="connsiteX2040" fmla="*/ 7492675 w 8073983"/>
              <a:gd name="connsiteY2040" fmla="*/ 2475882 h 4132525"/>
              <a:gd name="connsiteX2041" fmla="*/ 7492672 w 8073983"/>
              <a:gd name="connsiteY2041" fmla="*/ 2475892 h 4132525"/>
              <a:gd name="connsiteX2042" fmla="*/ 7480554 w 8073983"/>
              <a:gd name="connsiteY2042" fmla="*/ 2479941 h 4132525"/>
              <a:gd name="connsiteX2043" fmla="*/ 7478853 w 8073983"/>
              <a:gd name="connsiteY2043" fmla="*/ 2486705 h 4132525"/>
              <a:gd name="connsiteX2044" fmla="*/ 7478883 w 8073983"/>
              <a:gd name="connsiteY2044" fmla="*/ 2486796 h 4132525"/>
              <a:gd name="connsiteX2045" fmla="*/ 7475387 w 8073983"/>
              <a:gd name="connsiteY2045" fmla="*/ 2490993 h 4132525"/>
              <a:gd name="connsiteX2046" fmla="*/ 7471472 w 8073983"/>
              <a:gd name="connsiteY2046" fmla="*/ 2495692 h 4132525"/>
              <a:gd name="connsiteX2047" fmla="*/ 7458359 w 8073983"/>
              <a:gd name="connsiteY2047" fmla="*/ 2497096 h 4132525"/>
              <a:gd name="connsiteX2048" fmla="*/ 7457830 w 8073983"/>
              <a:gd name="connsiteY2048" fmla="*/ 2494206 h 4132525"/>
              <a:gd name="connsiteX2049" fmla="*/ 7464298 w 8073983"/>
              <a:gd name="connsiteY2049" fmla="*/ 2493022 h 4132525"/>
              <a:gd name="connsiteX2050" fmla="*/ 7471380 w 8073983"/>
              <a:gd name="connsiteY2050" fmla="*/ 2484757 h 4132525"/>
              <a:gd name="connsiteX2051" fmla="*/ 7471423 w 8073983"/>
              <a:gd name="connsiteY2051" fmla="*/ 2479771 h 4132525"/>
              <a:gd name="connsiteX2052" fmla="*/ 7477891 w 8073983"/>
              <a:gd name="connsiteY2052" fmla="*/ 2478587 h 4132525"/>
              <a:gd name="connsiteX2053" fmla="*/ 7481101 w 8073983"/>
              <a:gd name="connsiteY2053" fmla="*/ 2470034 h 4132525"/>
              <a:gd name="connsiteX2054" fmla="*/ 7487569 w 8073983"/>
              <a:gd name="connsiteY2054" fmla="*/ 2468851 h 4132525"/>
              <a:gd name="connsiteX2055" fmla="*/ 7490560 w 8073983"/>
              <a:gd name="connsiteY2055" fmla="*/ 2464321 h 4132525"/>
              <a:gd name="connsiteX2056" fmla="*/ 7489326 w 8073983"/>
              <a:gd name="connsiteY2056" fmla="*/ 2457577 h 4132525"/>
              <a:gd name="connsiteX2057" fmla="*/ 7481757 w 8073983"/>
              <a:gd name="connsiteY2057" fmla="*/ 2457966 h 4132525"/>
              <a:gd name="connsiteX2058" fmla="*/ 7479253 w 8073983"/>
              <a:gd name="connsiteY2058" fmla="*/ 2470373 h 4132525"/>
              <a:gd name="connsiteX2059" fmla="*/ 7472785 w 8073983"/>
              <a:gd name="connsiteY2059" fmla="*/ 2471556 h 4132525"/>
              <a:gd name="connsiteX2060" fmla="*/ 7468870 w 8073983"/>
              <a:gd name="connsiteY2060" fmla="*/ 2476255 h 4132525"/>
              <a:gd name="connsiteX2061" fmla="*/ 7455715 w 8073983"/>
              <a:gd name="connsiteY2061" fmla="*/ 2482645 h 4132525"/>
              <a:gd name="connsiteX2062" fmla="*/ 7455009 w 8073983"/>
              <a:gd name="connsiteY2062" fmla="*/ 2478792 h 4132525"/>
              <a:gd name="connsiteX2063" fmla="*/ 7447617 w 8073983"/>
              <a:gd name="connsiteY2063" fmla="*/ 2480144 h 4132525"/>
              <a:gd name="connsiteX2064" fmla="*/ 7443702 w 8073983"/>
              <a:gd name="connsiteY2064" fmla="*/ 2484843 h 4132525"/>
              <a:gd name="connsiteX2065" fmla="*/ 7440712 w 8073983"/>
              <a:gd name="connsiteY2065" fmla="*/ 2489373 h 4132525"/>
              <a:gd name="connsiteX2066" fmla="*/ 7439174 w 8073983"/>
              <a:gd name="connsiteY2066" fmla="*/ 2496624 h 4132525"/>
              <a:gd name="connsiteX2067" fmla="*/ 7434730 w 8073983"/>
              <a:gd name="connsiteY2067" fmla="*/ 2498433 h 4132525"/>
              <a:gd name="connsiteX2068" fmla="*/ 7437064 w 8073983"/>
              <a:gd name="connsiteY2068" fmla="*/ 2505971 h 4132525"/>
              <a:gd name="connsiteX2069" fmla="*/ 7433368 w 8073983"/>
              <a:gd name="connsiteY2069" fmla="*/ 2506648 h 4132525"/>
              <a:gd name="connsiteX2070" fmla="*/ 7431259 w 8073983"/>
              <a:gd name="connsiteY2070" fmla="*/ 2515995 h 4132525"/>
              <a:gd name="connsiteX2071" fmla="*/ 7433903 w 8073983"/>
              <a:gd name="connsiteY2071" fmla="*/ 2530446 h 4132525"/>
              <a:gd name="connsiteX2072" fmla="*/ 7437776 w 8073983"/>
              <a:gd name="connsiteY2072" fmla="*/ 2530733 h 4132525"/>
              <a:gd name="connsiteX2073" fmla="*/ 7442882 w 8073983"/>
              <a:gd name="connsiteY2073" fmla="*/ 2537764 h 4132525"/>
              <a:gd name="connsiteX2074" fmla="*/ 7453046 w 8073983"/>
              <a:gd name="connsiteY2074" fmla="*/ 2535904 h 4132525"/>
              <a:gd name="connsiteX2075" fmla="*/ 7464177 w 8073983"/>
              <a:gd name="connsiteY2075" fmla="*/ 2528889 h 4132525"/>
              <a:gd name="connsiteX2076" fmla="*/ 7470864 w 8073983"/>
              <a:gd name="connsiteY2076" fmla="*/ 2523682 h 4132525"/>
              <a:gd name="connsiteX2077" fmla="*/ 7477551 w 8073983"/>
              <a:gd name="connsiteY2077" fmla="*/ 2518476 h 4132525"/>
              <a:gd name="connsiteX2078" fmla="*/ 7477770 w 8073983"/>
              <a:gd name="connsiteY2078" fmla="*/ 2514453 h 4132525"/>
              <a:gd name="connsiteX2079" fmla="*/ 7486918 w 8073983"/>
              <a:gd name="connsiteY2079" fmla="*/ 2512452 h 4132525"/>
              <a:gd name="connsiteX2080" fmla="*/ 7480848 w 8073983"/>
              <a:gd name="connsiteY2080" fmla="*/ 2525279 h 4132525"/>
              <a:gd name="connsiteX2081" fmla="*/ 7472829 w 8073983"/>
              <a:gd name="connsiteY2081" fmla="*/ 2527958 h 4132525"/>
              <a:gd name="connsiteX2082" fmla="*/ 7475312 w 8073983"/>
              <a:gd name="connsiteY2082" fmla="*/ 2535389 h 4132525"/>
              <a:gd name="connsiteX2083" fmla="*/ 7472099 w 8073983"/>
              <a:gd name="connsiteY2083" fmla="*/ 2540594 h 4132525"/>
              <a:gd name="connsiteX2084" fmla="*/ 7462650 w 8073983"/>
              <a:gd name="connsiteY2084" fmla="*/ 2547882 h 4132525"/>
              <a:gd name="connsiteX2085" fmla="*/ 7466375 w 8073983"/>
              <a:gd name="connsiteY2085" fmla="*/ 2559029 h 4132525"/>
              <a:gd name="connsiteX2086" fmla="*/ 7463702 w 8073983"/>
              <a:gd name="connsiteY2086" fmla="*/ 2559922 h 4132525"/>
              <a:gd name="connsiteX2087" fmla="*/ 7468358 w 8073983"/>
              <a:gd name="connsiteY2087" fmla="*/ 2573856 h 4132525"/>
              <a:gd name="connsiteX2088" fmla="*/ 7465806 w 8073983"/>
              <a:gd name="connsiteY2088" fmla="*/ 2584002 h 4132525"/>
              <a:gd name="connsiteX2089" fmla="*/ 7460460 w 8073983"/>
              <a:gd name="connsiteY2089" fmla="*/ 2585788 h 4132525"/>
              <a:gd name="connsiteX2090" fmla="*/ 7457247 w 8073983"/>
              <a:gd name="connsiteY2090" fmla="*/ 2590993 h 4132525"/>
              <a:gd name="connsiteX2091" fmla="*/ 7457989 w 8073983"/>
              <a:gd name="connsiteY2091" fmla="*/ 2602104 h 4132525"/>
              <a:gd name="connsiteX2092" fmla="*/ 7465979 w 8073983"/>
              <a:gd name="connsiteY2092" fmla="*/ 2620087 h 4132525"/>
              <a:gd name="connsiteX2093" fmla="*/ 7471945 w 8073983"/>
              <a:gd name="connsiteY2093" fmla="*/ 2620158 h 4132525"/>
              <a:gd name="connsiteX2094" fmla="*/ 7469313 w 8073983"/>
              <a:gd name="connsiteY2094" fmla="*/ 2624136 h 4132525"/>
              <a:gd name="connsiteX2095" fmla="*/ 7477262 w 8073983"/>
              <a:gd name="connsiteY2095" fmla="*/ 2639034 h 4132525"/>
              <a:gd name="connsiteX2096" fmla="*/ 7478234 w 8073983"/>
              <a:gd name="connsiteY2096" fmla="*/ 2644905 h 4132525"/>
              <a:gd name="connsiteX2097" fmla="*/ 7472848 w 8073983"/>
              <a:gd name="connsiteY2097" fmla="*/ 2643607 h 4132525"/>
              <a:gd name="connsiteX2098" fmla="*/ 7458944 w 8073983"/>
              <a:gd name="connsiteY2098" fmla="*/ 2652384 h 4132525"/>
              <a:gd name="connsiteX2099" fmla="*/ 7445930 w 8073983"/>
              <a:gd name="connsiteY2099" fmla="*/ 2660863 h 4132525"/>
              <a:gd name="connsiteX2100" fmla="*/ 7444850 w 8073983"/>
              <a:gd name="connsiteY2100" fmla="*/ 2669485 h 4132525"/>
              <a:gd name="connsiteX2101" fmla="*/ 7441326 w 8073983"/>
              <a:gd name="connsiteY2101" fmla="*/ 2673760 h 4132525"/>
              <a:gd name="connsiteX2102" fmla="*/ 7445511 w 8073983"/>
              <a:gd name="connsiteY2102" fmla="*/ 2674427 h 4132525"/>
              <a:gd name="connsiteX2103" fmla="*/ 7446051 w 8073983"/>
              <a:gd name="connsiteY2103" fmla="*/ 2670116 h 4132525"/>
              <a:gd name="connsiteX2104" fmla="*/ 7456081 w 8073983"/>
              <a:gd name="connsiteY2104" fmla="*/ 2661602 h 4132525"/>
              <a:gd name="connsiteX2105" fmla="*/ 7466543 w 8073983"/>
              <a:gd name="connsiteY2105" fmla="*/ 2663269 h 4132525"/>
              <a:gd name="connsiteX2106" fmla="*/ 7466773 w 8073983"/>
              <a:gd name="connsiteY2106" fmla="*/ 2658029 h 4132525"/>
              <a:gd name="connsiteX2107" fmla="*/ 7475101 w 8073983"/>
              <a:gd name="connsiteY2107" fmla="*/ 2656278 h 4132525"/>
              <a:gd name="connsiteX2108" fmla="*/ 7476033 w 8073983"/>
              <a:gd name="connsiteY2108" fmla="*/ 2659065 h 4132525"/>
              <a:gd name="connsiteX2109" fmla="*/ 7469796 w 8073983"/>
              <a:gd name="connsiteY2109" fmla="*/ 2661149 h 4132525"/>
              <a:gd name="connsiteX2110" fmla="*/ 7470147 w 8073983"/>
              <a:gd name="connsiteY2110" fmla="*/ 2665163 h 4132525"/>
              <a:gd name="connsiteX2111" fmla="*/ 7463060 w 8073983"/>
              <a:gd name="connsiteY2111" fmla="*/ 2670629 h 4132525"/>
              <a:gd name="connsiteX2112" fmla="*/ 7443459 w 8073983"/>
              <a:gd name="connsiteY2112" fmla="*/ 2677178 h 4132525"/>
              <a:gd name="connsiteX2113" fmla="*/ 7443810 w 8073983"/>
              <a:gd name="connsiteY2113" fmla="*/ 2681192 h 4132525"/>
              <a:gd name="connsiteX2114" fmla="*/ 7431998 w 8073983"/>
              <a:gd name="connsiteY2114" fmla="*/ 2690302 h 4132525"/>
              <a:gd name="connsiteX2115" fmla="*/ 7431457 w 8073983"/>
              <a:gd name="connsiteY2115" fmla="*/ 2694613 h 4132525"/>
              <a:gd name="connsiteX2116" fmla="*/ 7425761 w 8073983"/>
              <a:gd name="connsiteY2116" fmla="*/ 2692386 h 4132525"/>
              <a:gd name="connsiteX2117" fmla="*/ 7422008 w 8073983"/>
              <a:gd name="connsiteY2117" fmla="*/ 2701901 h 4132525"/>
              <a:gd name="connsiteX2118" fmla="*/ 7413099 w 8073983"/>
              <a:gd name="connsiteY2118" fmla="*/ 2704878 h 4132525"/>
              <a:gd name="connsiteX2119" fmla="*/ 7412558 w 8073983"/>
              <a:gd name="connsiteY2119" fmla="*/ 2709189 h 4132525"/>
              <a:gd name="connsiteX2120" fmla="*/ 7407172 w 8073983"/>
              <a:gd name="connsiteY2120" fmla="*/ 2707891 h 4132525"/>
              <a:gd name="connsiteX2121" fmla="*/ 7396522 w 8073983"/>
              <a:gd name="connsiteY2121" fmla="*/ 2714548 h 4132525"/>
              <a:gd name="connsiteX2122" fmla="*/ 7386762 w 8073983"/>
              <a:gd name="connsiteY2122" fmla="*/ 2720908 h 4132525"/>
              <a:gd name="connsiteX2123" fmla="*/ 7371075 w 8073983"/>
              <a:gd name="connsiteY2123" fmla="*/ 2730280 h 4132525"/>
              <a:gd name="connsiteX2124" fmla="*/ 7370846 w 8073983"/>
              <a:gd name="connsiteY2124" fmla="*/ 2735520 h 4132525"/>
              <a:gd name="connsiteX2125" fmla="*/ 7360154 w 8073983"/>
              <a:gd name="connsiteY2125" fmla="*/ 2739092 h 4132525"/>
              <a:gd name="connsiteX2126" fmla="*/ 7348032 w 8073983"/>
              <a:gd name="connsiteY2126" fmla="*/ 2747274 h 4132525"/>
              <a:gd name="connsiteX2127" fmla="*/ 7347492 w 8073983"/>
              <a:gd name="connsiteY2127" fmla="*/ 2751585 h 4132525"/>
              <a:gd name="connsiteX2128" fmla="*/ 7335369 w 8073983"/>
              <a:gd name="connsiteY2128" fmla="*/ 2759766 h 4132525"/>
              <a:gd name="connsiteX2129" fmla="*/ 7321155 w 8073983"/>
              <a:gd name="connsiteY2129" fmla="*/ 2767614 h 4132525"/>
              <a:gd name="connsiteX2130" fmla="*/ 7315809 w 8073983"/>
              <a:gd name="connsiteY2130" fmla="*/ 2769400 h 4132525"/>
              <a:gd name="connsiteX2131" fmla="*/ 7316160 w 8073983"/>
              <a:gd name="connsiteY2131" fmla="*/ 2773413 h 4132525"/>
              <a:gd name="connsiteX2132" fmla="*/ 7302215 w 8073983"/>
              <a:gd name="connsiteY2132" fmla="*/ 2779106 h 4132525"/>
              <a:gd name="connsiteX2133" fmla="*/ 7302566 w 8073983"/>
              <a:gd name="connsiteY2133" fmla="*/ 2783119 h 4132525"/>
              <a:gd name="connsiteX2134" fmla="*/ 7292766 w 8073983"/>
              <a:gd name="connsiteY2134" fmla="*/ 2786394 h 4132525"/>
              <a:gd name="connsiteX2135" fmla="*/ 7283316 w 8073983"/>
              <a:gd name="connsiteY2135" fmla="*/ 2793682 h 4132525"/>
              <a:gd name="connsiteX2136" fmla="*/ 7278321 w 8073983"/>
              <a:gd name="connsiteY2136" fmla="*/ 2799482 h 4132525"/>
              <a:gd name="connsiteX2137" fmla="*/ 7278672 w 8073983"/>
              <a:gd name="connsiteY2137" fmla="*/ 2803495 h 4132525"/>
              <a:gd name="connsiteX2138" fmla="*/ 7265038 w 8073983"/>
              <a:gd name="connsiteY2138" fmla="*/ 2810116 h 4132525"/>
              <a:gd name="connsiteX2139" fmla="*/ 7272786 w 8073983"/>
              <a:gd name="connsiteY2139" fmla="*/ 2809592 h 4132525"/>
              <a:gd name="connsiteX2140" fmla="*/ 7278482 w 8073983"/>
              <a:gd name="connsiteY2140" fmla="*/ 2811820 h 4132525"/>
              <a:gd name="connsiteX2141" fmla="*/ 7281506 w 8073983"/>
              <a:gd name="connsiteY2141" fmla="*/ 2814940 h 4132525"/>
              <a:gd name="connsiteX2142" fmla="*/ 7282937 w 8073983"/>
              <a:gd name="connsiteY2142" fmla="*/ 2810331 h 4132525"/>
              <a:gd name="connsiteX2143" fmla="*/ 7292737 w 8073983"/>
              <a:gd name="connsiteY2143" fmla="*/ 2807056 h 4132525"/>
              <a:gd name="connsiteX2144" fmla="*/ 7292387 w 8073983"/>
              <a:gd name="connsiteY2144" fmla="*/ 2803043 h 4132525"/>
              <a:gd name="connsiteX2145" fmla="*/ 7301336 w 8073983"/>
              <a:gd name="connsiteY2145" fmla="*/ 2803150 h 4132525"/>
              <a:gd name="connsiteX2146" fmla="*/ 7303078 w 8073983"/>
              <a:gd name="connsiteY2146" fmla="*/ 2799470 h 4132525"/>
              <a:gd name="connsiteX2147" fmla="*/ 7316442 w 8073983"/>
              <a:gd name="connsiteY2147" fmla="*/ 2795005 h 4132525"/>
              <a:gd name="connsiteX2148" fmla="*/ 7316401 w 8073983"/>
              <a:gd name="connsiteY2148" fmla="*/ 2791920 h 4132525"/>
              <a:gd name="connsiteX2149" fmla="*/ 7332088 w 8073983"/>
              <a:gd name="connsiteY2149" fmla="*/ 2782548 h 4132525"/>
              <a:gd name="connsiteX2150" fmla="*/ 7342779 w 8073983"/>
              <a:gd name="connsiteY2150" fmla="*/ 2778975 h 4132525"/>
              <a:gd name="connsiteX2151" fmla="*/ 7342428 w 8073983"/>
              <a:gd name="connsiteY2151" fmla="*/ 2774962 h 4132525"/>
              <a:gd name="connsiteX2152" fmla="*/ 7362609 w 8073983"/>
              <a:gd name="connsiteY2152" fmla="*/ 2767186 h 4132525"/>
              <a:gd name="connsiteX2153" fmla="*/ 7362258 w 8073983"/>
              <a:gd name="connsiteY2153" fmla="*/ 2763172 h 4132525"/>
              <a:gd name="connsiteX2154" fmla="*/ 7375622 w 8073983"/>
              <a:gd name="connsiteY2154" fmla="*/ 2758707 h 4132525"/>
              <a:gd name="connsiteX2155" fmla="*/ 7375272 w 8073983"/>
              <a:gd name="connsiteY2155" fmla="*/ 2754693 h 4132525"/>
              <a:gd name="connsiteX2156" fmla="*/ 7385382 w 8073983"/>
              <a:gd name="connsiteY2156" fmla="*/ 2752347 h 4132525"/>
              <a:gd name="connsiteX2157" fmla="*/ 7386314 w 8073983"/>
              <a:gd name="connsiteY2157" fmla="*/ 2755134 h 4132525"/>
              <a:gd name="connsiteX2158" fmla="*/ 7379537 w 8073983"/>
              <a:gd name="connsiteY2158" fmla="*/ 2761529 h 4132525"/>
              <a:gd name="connsiteX2159" fmla="*/ 7362960 w 8073983"/>
              <a:gd name="connsiteY2159" fmla="*/ 2771199 h 4132525"/>
              <a:gd name="connsiteX2160" fmla="*/ 7356723 w 8073983"/>
              <a:gd name="connsiteY2160" fmla="*/ 2773283 h 4132525"/>
              <a:gd name="connsiteX2161" fmla="*/ 7356183 w 8073983"/>
              <a:gd name="connsiteY2161" fmla="*/ 2777594 h 4132525"/>
              <a:gd name="connsiteX2162" fmla="*/ 7347274 w 8073983"/>
              <a:gd name="connsiteY2162" fmla="*/ 2780571 h 4132525"/>
              <a:gd name="connsiteX2163" fmla="*/ 7347314 w 8073983"/>
              <a:gd name="connsiteY2163" fmla="*/ 2783656 h 4132525"/>
              <a:gd name="connsiteX2164" fmla="*/ 7341968 w 8073983"/>
              <a:gd name="connsiteY2164" fmla="*/ 2785442 h 4132525"/>
              <a:gd name="connsiteX2165" fmla="*/ 7331668 w 8073983"/>
              <a:gd name="connsiteY2165" fmla="*/ 2796112 h 4132525"/>
              <a:gd name="connsiteX2166" fmla="*/ 7350999 w 8073983"/>
              <a:gd name="connsiteY2166" fmla="*/ 2791718 h 4132525"/>
              <a:gd name="connsiteX2167" fmla="*/ 7360448 w 8073983"/>
              <a:gd name="connsiteY2167" fmla="*/ 2784430 h 4132525"/>
              <a:gd name="connsiteX2168" fmla="*/ 7376134 w 8073983"/>
              <a:gd name="connsiteY2168" fmla="*/ 2775058 h 4132525"/>
              <a:gd name="connsiteX2169" fmla="*/ 7383221 w 8073983"/>
              <a:gd name="connsiteY2169" fmla="*/ 2769592 h 4132525"/>
              <a:gd name="connsiteX2170" fmla="*/ 7384153 w 8073983"/>
              <a:gd name="connsiteY2170" fmla="*/ 2772379 h 4132525"/>
              <a:gd name="connsiteX2171" fmla="*/ 7391280 w 8073983"/>
              <a:gd name="connsiteY2171" fmla="*/ 2769997 h 4132525"/>
              <a:gd name="connsiteX2172" fmla="*/ 7389998 w 8073983"/>
              <a:gd name="connsiteY2172" fmla="*/ 2763197 h 4132525"/>
              <a:gd name="connsiteX2173" fmla="*/ 7395344 w 8073983"/>
              <a:gd name="connsiteY2173" fmla="*/ 2761411 h 4132525"/>
              <a:gd name="connsiteX2174" fmla="*/ 7397476 w 8073983"/>
              <a:gd name="connsiteY2174" fmla="*/ 2764828 h 4132525"/>
              <a:gd name="connsiteX2175" fmla="*/ 7429550 w 8073983"/>
              <a:gd name="connsiteY2175" fmla="*/ 2754111 h 4132525"/>
              <a:gd name="connsiteX2176" fmla="*/ 7434666 w 8073983"/>
              <a:gd name="connsiteY2176" fmla="*/ 2757565 h 4132525"/>
              <a:gd name="connsiteX2177" fmla="*/ 7427849 w 8073983"/>
              <a:gd name="connsiteY2177" fmla="*/ 2760875 h 4132525"/>
              <a:gd name="connsiteX2178" fmla="*/ 7416266 w 8073983"/>
              <a:gd name="connsiteY2178" fmla="*/ 2764745 h 4132525"/>
              <a:gd name="connsiteX2179" fmla="*/ 7411272 w 8073983"/>
              <a:gd name="connsiteY2179" fmla="*/ 2770545 h 4132525"/>
              <a:gd name="connsiteX2180" fmla="*/ 7421382 w 8073983"/>
              <a:gd name="connsiteY2180" fmla="*/ 2768199 h 4132525"/>
              <a:gd name="connsiteX2181" fmla="*/ 7421922 w 8073983"/>
              <a:gd name="connsiteY2181" fmla="*/ 2763888 h 4132525"/>
              <a:gd name="connsiteX2182" fmla="*/ 7430021 w 8073983"/>
              <a:gd name="connsiteY2182" fmla="*/ 2767378 h 4132525"/>
              <a:gd name="connsiteX2183" fmla="*/ 7431884 w 8073983"/>
              <a:gd name="connsiteY2183" fmla="*/ 2772951 h 4132525"/>
              <a:gd name="connsiteX2184" fmla="*/ 7439632 w 8073983"/>
              <a:gd name="connsiteY2184" fmla="*/ 2772427 h 4132525"/>
              <a:gd name="connsiteX2185" fmla="*/ 7440293 w 8073983"/>
              <a:gd name="connsiteY2185" fmla="*/ 2777369 h 4132525"/>
              <a:gd name="connsiteX2186" fmla="*/ 7434327 w 8073983"/>
              <a:gd name="connsiteY2186" fmla="*/ 2777298 h 4132525"/>
              <a:gd name="connsiteX2187" fmla="*/ 7426349 w 8073983"/>
              <a:gd name="connsiteY2187" fmla="*/ 2783062 h 4132525"/>
              <a:gd name="connsiteX2188" fmla="*/ 7424377 w 8073983"/>
              <a:gd name="connsiteY2188" fmla="*/ 2791982 h 4132525"/>
              <a:gd name="connsiteX2189" fmla="*/ 7419032 w 8073983"/>
              <a:gd name="connsiteY2189" fmla="*/ 2793768 h 4132525"/>
              <a:gd name="connsiteX2190" fmla="*/ 7412255 w 8073983"/>
              <a:gd name="connsiteY2190" fmla="*/ 2800163 h 4132525"/>
              <a:gd name="connsiteX2191" fmla="*/ 7414738 w 8073983"/>
              <a:gd name="connsiteY2191" fmla="*/ 2807594 h 4132525"/>
              <a:gd name="connsiteX2192" fmla="*/ 7411215 w 8073983"/>
              <a:gd name="connsiteY2192" fmla="*/ 2811870 h 4132525"/>
              <a:gd name="connsiteX2193" fmla="*/ 7406450 w 8073983"/>
              <a:gd name="connsiteY2193" fmla="*/ 2812429 h 4132525"/>
              <a:gd name="connsiteX2194" fmla="*/ 7407570 w 8073983"/>
              <a:gd name="connsiteY2194" fmla="*/ 2806892 h 4132525"/>
              <a:gd name="connsiteX2195" fmla="*/ 7400132 w 8073983"/>
              <a:gd name="connsiteY2195" fmla="*/ 2808344 h 4132525"/>
              <a:gd name="connsiteX2196" fmla="*/ 7398431 w 8073983"/>
              <a:gd name="connsiteY2196" fmla="*/ 2815109 h 4132525"/>
              <a:gd name="connsiteX2197" fmla="*/ 7398742 w 8073983"/>
              <a:gd name="connsiteY2197" fmla="*/ 2816038 h 4132525"/>
              <a:gd name="connsiteX2198" fmla="*/ 7403237 w 8073983"/>
              <a:gd name="connsiteY2198" fmla="*/ 2817633 h 4132525"/>
              <a:gd name="connsiteX2199" fmla="*/ 7400644 w 8073983"/>
              <a:gd name="connsiteY2199" fmla="*/ 2824695 h 4132525"/>
              <a:gd name="connsiteX2200" fmla="*/ 7394408 w 8073983"/>
              <a:gd name="connsiteY2200" fmla="*/ 2826779 h 4132525"/>
              <a:gd name="connsiteX2201" fmla="*/ 7391965 w 8073983"/>
              <a:gd name="connsiteY2201" fmla="*/ 2822433 h 4132525"/>
              <a:gd name="connsiteX2202" fmla="*/ 7382475 w 8073983"/>
              <a:gd name="connsiteY2202" fmla="*/ 2826636 h 4132525"/>
              <a:gd name="connsiteX2203" fmla="*/ 7382826 w 8073983"/>
              <a:gd name="connsiteY2203" fmla="*/ 2830650 h 4132525"/>
              <a:gd name="connsiteX2204" fmla="*/ 7376589 w 8073983"/>
              <a:gd name="connsiteY2204" fmla="*/ 2832734 h 4132525"/>
              <a:gd name="connsiteX2205" fmla="*/ 7374146 w 8073983"/>
              <a:gd name="connsiteY2205" fmla="*/ 2828387 h 4132525"/>
              <a:gd name="connsiteX2206" fmla="*/ 7364656 w 8073983"/>
              <a:gd name="connsiteY2206" fmla="*/ 2832591 h 4132525"/>
              <a:gd name="connsiteX2207" fmla="*/ 7358770 w 8073983"/>
              <a:gd name="connsiteY2207" fmla="*/ 2838688 h 4132525"/>
              <a:gd name="connsiteX2208" fmla="*/ 7359161 w 8073983"/>
              <a:gd name="connsiteY2208" fmla="*/ 2845786 h 4132525"/>
              <a:gd name="connsiteX2209" fmla="*/ 7348430 w 8073983"/>
              <a:gd name="connsiteY2209" fmla="*/ 2846274 h 4132525"/>
              <a:gd name="connsiteX2210" fmla="*/ 7347890 w 8073983"/>
              <a:gd name="connsiteY2210" fmla="*/ 2850585 h 4132525"/>
              <a:gd name="connsiteX2211" fmla="*/ 7344866 w 8073983"/>
              <a:gd name="connsiteY2211" fmla="*/ 2847465 h 4132525"/>
              <a:gd name="connsiteX2212" fmla="*/ 7340762 w 8073983"/>
              <a:gd name="connsiteY2212" fmla="*/ 2852967 h 4132525"/>
              <a:gd name="connsiteX2213" fmla="*/ 7338630 w 8073983"/>
              <a:gd name="connsiteY2213" fmla="*/ 2849549 h 4132525"/>
              <a:gd name="connsiteX2214" fmla="*/ 7324375 w 8073983"/>
              <a:gd name="connsiteY2214" fmla="*/ 2854312 h 4132525"/>
              <a:gd name="connsiteX2215" fmla="*/ 7318489 w 8073983"/>
              <a:gd name="connsiteY2215" fmla="*/ 2860409 h 4132525"/>
              <a:gd name="connsiteX2216" fmla="*/ 7323915 w 8073983"/>
              <a:gd name="connsiteY2216" fmla="*/ 2864792 h 4132525"/>
              <a:gd name="connsiteX2217" fmla="*/ 7321323 w 8073983"/>
              <a:gd name="connsiteY2217" fmla="*/ 2871854 h 4132525"/>
              <a:gd name="connsiteX2218" fmla="*/ 7314195 w 8073983"/>
              <a:gd name="connsiteY2218" fmla="*/ 2874236 h 4132525"/>
              <a:gd name="connsiteX2219" fmla="*/ 7313115 w 8073983"/>
              <a:gd name="connsiteY2219" fmla="*/ 2882858 h 4132525"/>
              <a:gd name="connsiteX2220" fmla="*/ 7310442 w 8073983"/>
              <a:gd name="connsiteY2220" fmla="*/ 2883751 h 4132525"/>
              <a:gd name="connsiteX2221" fmla="*/ 7313236 w 8073983"/>
              <a:gd name="connsiteY2221" fmla="*/ 2892111 h 4132525"/>
              <a:gd name="connsiteX2222" fmla="*/ 7306108 w 8073983"/>
              <a:gd name="connsiteY2222" fmla="*/ 2894493 h 4132525"/>
              <a:gd name="connsiteX2223" fmla="*/ 7309523 w 8073983"/>
              <a:gd name="connsiteY2223" fmla="*/ 2904711 h 4132525"/>
              <a:gd name="connsiteX2224" fmla="*/ 7297940 w 8073983"/>
              <a:gd name="connsiteY2224" fmla="*/ 2908581 h 4132525"/>
              <a:gd name="connsiteX2225" fmla="*/ 7297130 w 8073983"/>
              <a:gd name="connsiteY2225" fmla="*/ 2915048 h 4132525"/>
              <a:gd name="connsiteX2226" fmla="*/ 7304298 w 8073983"/>
              <a:gd name="connsiteY2226" fmla="*/ 2915751 h 4132525"/>
              <a:gd name="connsiteX2227" fmla="*/ 7307511 w 8073983"/>
              <a:gd name="connsiteY2227" fmla="*/ 2910547 h 4132525"/>
              <a:gd name="connsiteX2228" fmla="*/ 7309143 w 8073983"/>
              <a:gd name="connsiteY2228" fmla="*/ 2921360 h 4132525"/>
              <a:gd name="connsiteX2229" fmla="*/ 7303798 w 8073983"/>
              <a:gd name="connsiteY2229" fmla="*/ 2923146 h 4132525"/>
              <a:gd name="connsiteX2230" fmla="*/ 7306281 w 8073983"/>
              <a:gd name="connsiteY2230" fmla="*/ 2930578 h 4132525"/>
              <a:gd name="connsiteX2231" fmla="*/ 7302717 w 8073983"/>
              <a:gd name="connsiteY2231" fmla="*/ 2931768 h 4132525"/>
              <a:gd name="connsiteX2232" fmla="*/ 7308615 w 8073983"/>
              <a:gd name="connsiteY2232" fmla="*/ 2949418 h 4132525"/>
              <a:gd name="connsiteX2233" fmla="*/ 7305051 w 8073983"/>
              <a:gd name="connsiteY2233" fmla="*/ 2950609 h 4132525"/>
              <a:gd name="connsiteX2234" fmla="*/ 7309397 w 8073983"/>
              <a:gd name="connsiteY2234" fmla="*/ 2963614 h 4132525"/>
              <a:gd name="connsiteX2235" fmla="*/ 7306454 w 8073983"/>
              <a:gd name="connsiteY2235" fmla="*/ 2966662 h 4132525"/>
              <a:gd name="connsiteX2236" fmla="*/ 7314823 w 8073983"/>
              <a:gd name="connsiteY2236" fmla="*/ 2967996 h 4132525"/>
              <a:gd name="connsiteX2237" fmla="*/ 7312811 w 8073983"/>
              <a:gd name="connsiteY2237" fmla="*/ 2973832 h 4132525"/>
              <a:gd name="connsiteX2238" fmla="*/ 7318737 w 8073983"/>
              <a:gd name="connsiteY2238" fmla="*/ 2970819 h 4132525"/>
              <a:gd name="connsiteX2239" fmla="*/ 7324164 w 8073983"/>
              <a:gd name="connsiteY2239" fmla="*/ 2975201 h 4132525"/>
              <a:gd name="connsiteX2240" fmla="*/ 7326336 w 8073983"/>
              <a:gd name="connsiteY2240" fmla="*/ 2981704 h 4132525"/>
              <a:gd name="connsiteX2241" fmla="*/ 7335286 w 8073983"/>
              <a:gd name="connsiteY2241" fmla="*/ 2981811 h 4132525"/>
              <a:gd name="connsiteX2242" fmla="*/ 7322583 w 8073983"/>
              <a:gd name="connsiteY2242" fmla="*/ 2991219 h 4132525"/>
              <a:gd name="connsiteX2243" fmla="*/ 7324175 w 8073983"/>
              <a:gd name="connsiteY2243" fmla="*/ 2998948 h 4132525"/>
              <a:gd name="connsiteX2244" fmla="*/ 7300120 w 8073983"/>
              <a:gd name="connsiteY2244" fmla="*/ 3006986 h 4132525"/>
              <a:gd name="connsiteX2245" fmla="*/ 7300471 w 8073983"/>
              <a:gd name="connsiteY2245" fmla="*/ 3011000 h 4132525"/>
              <a:gd name="connsiteX2246" fmla="*/ 7290671 w 8073983"/>
              <a:gd name="connsiteY2246" fmla="*/ 3014274 h 4132525"/>
              <a:gd name="connsiteX2247" fmla="*/ 7287647 w 8073983"/>
              <a:gd name="connsiteY2247" fmla="*/ 3011154 h 4132525"/>
              <a:gd name="connsiteX2248" fmla="*/ 7285865 w 8073983"/>
              <a:gd name="connsiteY2248" fmla="*/ 3011750 h 4132525"/>
              <a:gd name="connsiteX2249" fmla="*/ 7276416 w 8073983"/>
              <a:gd name="connsiteY2249" fmla="*/ 3019038 h 4132525"/>
              <a:gd name="connsiteX2250" fmla="*/ 7270530 w 8073983"/>
              <a:gd name="connsiteY2250" fmla="*/ 3025135 h 4132525"/>
              <a:gd name="connsiteX2251" fmla="*/ 7272122 w 8073983"/>
              <a:gd name="connsiteY2251" fmla="*/ 3032864 h 4132525"/>
              <a:gd name="connsiteX2252" fmla="*/ 7276307 w 8073983"/>
              <a:gd name="connsiteY2252" fmla="*/ 3033531 h 4132525"/>
              <a:gd name="connsiteX2253" fmla="*/ 7273364 w 8073983"/>
              <a:gd name="connsiteY2253" fmla="*/ 3036580 h 4132525"/>
              <a:gd name="connsiteX2254" fmla="*/ 7275847 w 8073983"/>
              <a:gd name="connsiteY2254" fmla="*/ 3044011 h 4132525"/>
              <a:gd name="connsiteX2255" fmla="*/ 7305248 w 8073983"/>
              <a:gd name="connsiteY2255" fmla="*/ 3034187 h 4132525"/>
              <a:gd name="connsiteX2256" fmla="*/ 7304897 w 8073983"/>
              <a:gd name="connsiteY2256" fmla="*/ 3030173 h 4132525"/>
              <a:gd name="connsiteX2257" fmla="*/ 7313806 w 8073983"/>
              <a:gd name="connsiteY2257" fmla="*/ 3027196 h 4132525"/>
              <a:gd name="connsiteX2258" fmla="*/ 7322526 w 8073983"/>
              <a:gd name="connsiteY2258" fmla="*/ 3032544 h 4132525"/>
              <a:gd name="connsiteX2259" fmla="*/ 7324268 w 8073983"/>
              <a:gd name="connsiteY2259" fmla="*/ 3028864 h 4132525"/>
              <a:gd name="connsiteX2260" fmla="*/ 7334068 w 8073983"/>
              <a:gd name="connsiteY2260" fmla="*/ 3025589 h 4132525"/>
              <a:gd name="connsiteX2261" fmla="*/ 7336241 w 8073983"/>
              <a:gd name="connsiteY2261" fmla="*/ 3032091 h 4132525"/>
              <a:gd name="connsiteX2262" fmla="*/ 7340155 w 8073983"/>
              <a:gd name="connsiteY2262" fmla="*/ 3034914 h 4132525"/>
              <a:gd name="connsiteX2263" fmla="*/ 7348484 w 8073983"/>
              <a:gd name="connsiteY2263" fmla="*/ 3033163 h 4132525"/>
              <a:gd name="connsiteX2264" fmla="*/ 7348875 w 8073983"/>
              <a:gd name="connsiteY2264" fmla="*/ 3040261 h 4132525"/>
              <a:gd name="connsiteX2265" fmla="*/ 7314709 w 8073983"/>
              <a:gd name="connsiteY2265" fmla="*/ 3050645 h 4132525"/>
              <a:gd name="connsiteX2266" fmla="*/ 7317612 w 8073983"/>
              <a:gd name="connsiteY2266" fmla="*/ 3044512 h 4132525"/>
              <a:gd name="connsiteX2267" fmla="*/ 7311295 w 8073983"/>
              <a:gd name="connsiteY2267" fmla="*/ 3040427 h 4132525"/>
              <a:gd name="connsiteX2268" fmla="*/ 7300604 w 8073983"/>
              <a:gd name="connsiteY2268" fmla="*/ 3044000 h 4132525"/>
              <a:gd name="connsiteX2269" fmla="*/ 7299753 w 8073983"/>
              <a:gd name="connsiteY2269" fmla="*/ 3047382 h 4132525"/>
              <a:gd name="connsiteX2270" fmla="*/ 7295298 w 8073983"/>
              <a:gd name="connsiteY2270" fmla="*/ 3048870 h 4132525"/>
              <a:gd name="connsiteX2271" fmla="*/ 7290803 w 8073983"/>
              <a:gd name="connsiteY2271" fmla="*/ 3047275 h 4132525"/>
              <a:gd name="connsiteX2272" fmla="*/ 7287941 w 8073983"/>
              <a:gd name="connsiteY2272" fmla="*/ 3056492 h 4132525"/>
              <a:gd name="connsiteX2273" fmla="*/ 7282325 w 8073983"/>
              <a:gd name="connsiteY2273" fmla="*/ 3060434 h 4132525"/>
              <a:gd name="connsiteX2274" fmla="*/ 7286820 w 8073983"/>
              <a:gd name="connsiteY2274" fmla="*/ 3062030 h 4132525"/>
              <a:gd name="connsiteX2275" fmla="*/ 7288062 w 8073983"/>
              <a:gd name="connsiteY2275" fmla="*/ 3065745 h 4132525"/>
              <a:gd name="connsiteX2276" fmla="*/ 7292867 w 8073983"/>
              <a:gd name="connsiteY2276" fmla="*/ 3068270 h 4132525"/>
              <a:gd name="connsiteX2277" fmla="*/ 7299995 w 8073983"/>
              <a:gd name="connsiteY2277" fmla="*/ 3065889 h 4132525"/>
              <a:gd name="connsiteX2278" fmla="*/ 7301236 w 8073983"/>
              <a:gd name="connsiteY2278" fmla="*/ 3069604 h 4132525"/>
              <a:gd name="connsiteX2279" fmla="*/ 7315491 w 8073983"/>
              <a:gd name="connsiteY2279" fmla="*/ 3064841 h 4132525"/>
              <a:gd name="connsiteX2280" fmla="*/ 7331177 w 8073983"/>
              <a:gd name="connsiteY2280" fmla="*/ 3055469 h 4132525"/>
              <a:gd name="connsiteX2281" fmla="*/ 7331717 w 8073983"/>
              <a:gd name="connsiteY2281" fmla="*/ 3051158 h 4132525"/>
              <a:gd name="connsiteX2282" fmla="*/ 7352560 w 8073983"/>
              <a:gd name="connsiteY2282" fmla="*/ 3048324 h 4132525"/>
              <a:gd name="connsiteX2283" fmla="*/ 7362900 w 8073983"/>
              <a:gd name="connsiteY2283" fmla="*/ 3040738 h 4132525"/>
              <a:gd name="connsiteX2284" fmla="*/ 7362239 w 8073983"/>
              <a:gd name="connsiteY2284" fmla="*/ 3035795 h 4132525"/>
              <a:gd name="connsiteX2285" fmla="*/ 7367585 w 8073983"/>
              <a:gd name="connsiteY2285" fmla="*/ 3034009 h 4132525"/>
              <a:gd name="connsiteX2286" fmla="*/ 7370068 w 8073983"/>
              <a:gd name="connsiteY2286" fmla="*/ 3041441 h 4132525"/>
              <a:gd name="connsiteX2287" fmla="*/ 7362400 w 8073983"/>
              <a:gd name="connsiteY2287" fmla="*/ 3048133 h 4132525"/>
              <a:gd name="connsiteX2288" fmla="*/ 7357595 w 8073983"/>
              <a:gd name="connsiteY2288" fmla="*/ 3045608 h 4132525"/>
              <a:gd name="connsiteX2289" fmla="*/ 7357986 w 8073983"/>
              <a:gd name="connsiteY2289" fmla="*/ 3052706 h 4132525"/>
              <a:gd name="connsiteX2290" fmla="*/ 7351128 w 8073983"/>
              <a:gd name="connsiteY2290" fmla="*/ 3052932 h 4132525"/>
              <a:gd name="connsiteX2291" fmla="*/ 7355974 w 8073983"/>
              <a:gd name="connsiteY2291" fmla="*/ 3058542 h 4132525"/>
              <a:gd name="connsiteX2292" fmla="*/ 7348847 w 8073983"/>
              <a:gd name="connsiteY2292" fmla="*/ 3060923 h 4132525"/>
              <a:gd name="connsiteX2293" fmla="*/ 7347766 w 8073983"/>
              <a:gd name="connsiteY2293" fmla="*/ 3069546 h 4132525"/>
              <a:gd name="connsiteX2294" fmla="*/ 7337966 w 8073983"/>
              <a:gd name="connsiteY2294" fmla="*/ 3072820 h 4132525"/>
              <a:gd name="connsiteX2295" fmla="*/ 7338316 w 8073983"/>
              <a:gd name="connsiteY2295" fmla="*/ 3076834 h 4132525"/>
              <a:gd name="connsiteX2296" fmla="*/ 7335994 w 8073983"/>
              <a:gd name="connsiteY2296" fmla="*/ 3081740 h 4132525"/>
              <a:gd name="connsiteX2297" fmla="*/ 7333362 w 8073983"/>
              <a:gd name="connsiteY2297" fmla="*/ 3085718 h 4132525"/>
              <a:gd name="connsiteX2298" fmla="*/ 7338087 w 8073983"/>
              <a:gd name="connsiteY2298" fmla="*/ 3082074 h 4132525"/>
              <a:gd name="connsiteX2299" fmla="*/ 7340409 w 8073983"/>
              <a:gd name="connsiteY2299" fmla="*/ 3077167 h 4132525"/>
              <a:gd name="connsiteX2300" fmla="*/ 7350209 w 8073983"/>
              <a:gd name="connsiteY2300" fmla="*/ 3073892 h 4132525"/>
              <a:gd name="connsiteX2301" fmla="*/ 7351451 w 8073983"/>
              <a:gd name="connsiteY2301" fmla="*/ 3077608 h 4132525"/>
              <a:gd name="connsiteX2302" fmla="*/ 7361561 w 8073983"/>
              <a:gd name="connsiteY2302" fmla="*/ 3075262 h 4132525"/>
              <a:gd name="connsiteX2303" fmla="*/ 7354744 w 8073983"/>
              <a:gd name="connsiteY2303" fmla="*/ 3078573 h 4132525"/>
              <a:gd name="connsiteX2304" fmla="*/ 7354555 w 8073983"/>
              <a:gd name="connsiteY2304" fmla="*/ 3086897 h 4132525"/>
              <a:gd name="connsiteX2305" fmla="*/ 7361452 w 8073983"/>
              <a:gd name="connsiteY2305" fmla="*/ 3089756 h 4132525"/>
              <a:gd name="connsiteX2306" fmla="*/ 7369120 w 8073983"/>
              <a:gd name="connsiteY2306" fmla="*/ 3083063 h 4132525"/>
              <a:gd name="connsiteX2307" fmla="*/ 7368769 w 8073983"/>
              <a:gd name="connsiteY2307" fmla="*/ 3079049 h 4132525"/>
              <a:gd name="connsiteX2308" fmla="*/ 7375006 w 8073983"/>
              <a:gd name="connsiteY2308" fmla="*/ 3076965 h 4132525"/>
              <a:gd name="connsiteX2309" fmla="*/ 7376247 w 8073983"/>
              <a:gd name="connsiteY2309" fmla="*/ 3080681 h 4132525"/>
              <a:gd name="connsiteX2310" fmla="*/ 7386939 w 8073983"/>
              <a:gd name="connsiteY2310" fmla="*/ 3077109 h 4132525"/>
              <a:gd name="connsiteX2311" fmla="*/ 7390853 w 8073983"/>
              <a:gd name="connsiteY2311" fmla="*/ 3079931 h 4132525"/>
              <a:gd name="connsiteX2312" fmla="*/ 7390152 w 8073983"/>
              <a:gd name="connsiteY2312" fmla="*/ 3071904 h 4132525"/>
              <a:gd name="connsiteX2313" fmla="*/ 7396739 w 8073983"/>
              <a:gd name="connsiteY2313" fmla="*/ 3073834 h 4132525"/>
              <a:gd name="connsiteX2314" fmla="*/ 7399601 w 8073983"/>
              <a:gd name="connsiteY2314" fmla="*/ 3064616 h 4132525"/>
              <a:gd name="connsiteX2315" fmla="*/ 7416839 w 8073983"/>
              <a:gd name="connsiteY2315" fmla="*/ 3059889 h 4132525"/>
              <a:gd name="connsiteX2316" fmla="*/ 7417771 w 8073983"/>
              <a:gd name="connsiteY2316" fmla="*/ 3062675 h 4132525"/>
              <a:gd name="connsiteX2317" fmla="*/ 7411264 w 8073983"/>
              <a:gd name="connsiteY2317" fmla="*/ 3066915 h 4132525"/>
              <a:gd name="connsiteX2318" fmla="*/ 7418121 w 8073983"/>
              <a:gd name="connsiteY2318" fmla="*/ 3066689 h 4132525"/>
              <a:gd name="connsiteX2319" fmla="*/ 7419552 w 8073983"/>
              <a:gd name="connsiteY2319" fmla="*/ 3062080 h 4132525"/>
              <a:gd name="connsiteX2320" fmla="*/ 7421685 w 8073983"/>
              <a:gd name="connsiteY2320" fmla="*/ 3065498 h 4132525"/>
              <a:gd name="connsiteX2321" fmla="*/ 7433267 w 8073983"/>
              <a:gd name="connsiteY2321" fmla="*/ 3061628 h 4132525"/>
              <a:gd name="connsiteX2322" fmla="*/ 7436291 w 8073983"/>
              <a:gd name="connsiteY2322" fmla="*/ 3064748 h 4132525"/>
              <a:gd name="connsiteX2323" fmla="*/ 7440395 w 8073983"/>
              <a:gd name="connsiteY2323" fmla="*/ 3059246 h 4132525"/>
              <a:gd name="connsiteX2324" fmla="*/ 7441987 w 8073983"/>
              <a:gd name="connsiteY2324" fmla="*/ 3066975 h 4132525"/>
              <a:gd name="connsiteX2325" fmla="*/ 7435750 w 8073983"/>
              <a:gd name="connsiteY2325" fmla="*/ 3069059 h 4132525"/>
              <a:gd name="connsiteX2326" fmla="*/ 7425410 w 8073983"/>
              <a:gd name="connsiteY2326" fmla="*/ 3076645 h 4132525"/>
              <a:gd name="connsiteX2327" fmla="*/ 7424559 w 8073983"/>
              <a:gd name="connsiteY2327" fmla="*/ 3080027 h 4132525"/>
              <a:gd name="connsiteX2328" fmla="*/ 7422927 w 8073983"/>
              <a:gd name="connsiteY2328" fmla="*/ 3069213 h 4132525"/>
              <a:gd name="connsiteX2329" fmla="*/ 7417932 w 8073983"/>
              <a:gd name="connsiteY2329" fmla="*/ 3075013 h 4132525"/>
              <a:gd name="connsiteX2330" fmla="*/ 7420105 w 8073983"/>
              <a:gd name="connsiteY2330" fmla="*/ 3081515 h 4132525"/>
              <a:gd name="connsiteX2331" fmla="*/ 7417202 w 8073983"/>
              <a:gd name="connsiteY2331" fmla="*/ 3087649 h 4132525"/>
              <a:gd name="connsiteX2332" fmla="*/ 7403838 w 8073983"/>
              <a:gd name="connsiteY2332" fmla="*/ 3092114 h 4132525"/>
              <a:gd name="connsiteX2333" fmla="*/ 7403298 w 8073983"/>
              <a:gd name="connsiteY2333" fmla="*/ 3096425 h 4132525"/>
              <a:gd name="connsiteX2334" fmla="*/ 7397601 w 8073983"/>
              <a:gd name="connsiteY2334" fmla="*/ 3094198 h 4132525"/>
              <a:gd name="connsiteX2335" fmla="*/ 7398303 w 8073983"/>
              <a:gd name="connsiteY2335" fmla="*/ 3102225 h 4132525"/>
              <a:gd name="connsiteX2336" fmla="*/ 7387612 w 8073983"/>
              <a:gd name="connsiteY2336" fmla="*/ 3105798 h 4132525"/>
              <a:gd name="connsiteX2337" fmla="*/ 7382617 w 8073983"/>
              <a:gd name="connsiteY2337" fmla="*/ 3111597 h 4132525"/>
              <a:gd name="connsiteX2338" fmla="*/ 7381226 w 8073983"/>
              <a:gd name="connsiteY2338" fmla="*/ 3119290 h 4132525"/>
              <a:gd name="connsiteX2339" fmla="*/ 7374759 w 8073983"/>
              <a:gd name="connsiteY2339" fmla="*/ 3126614 h 4132525"/>
              <a:gd name="connsiteX2340" fmla="*/ 7368523 w 8073983"/>
              <a:gd name="connsiteY2340" fmla="*/ 3128698 h 4132525"/>
              <a:gd name="connsiteX2341" fmla="*/ 7368873 w 8073983"/>
              <a:gd name="connsiteY2341" fmla="*/ 3132712 h 4132525"/>
              <a:gd name="connsiteX2342" fmla="*/ 7362637 w 8073983"/>
              <a:gd name="connsiteY2342" fmla="*/ 3134796 h 4132525"/>
              <a:gd name="connsiteX2343" fmla="*/ 7358723 w 8073983"/>
              <a:gd name="connsiteY2343" fmla="*/ 3131973 h 4132525"/>
              <a:gd name="connsiteX2344" fmla="*/ 7358533 w 8073983"/>
              <a:gd name="connsiteY2344" fmla="*/ 3140298 h 4132525"/>
              <a:gd name="connsiteX2345" fmla="*/ 7352296 w 8073983"/>
              <a:gd name="connsiteY2345" fmla="*/ 3142382 h 4132525"/>
              <a:gd name="connsiteX2346" fmla="*/ 7355090 w 8073983"/>
              <a:gd name="connsiteY2346" fmla="*/ 3150742 h 4132525"/>
              <a:gd name="connsiteX2347" fmla="*/ 7359585 w 8073983"/>
              <a:gd name="connsiteY2347" fmla="*/ 3152338 h 4132525"/>
              <a:gd name="connsiteX2348" fmla="*/ 7371167 w 8073983"/>
              <a:gd name="connsiteY2348" fmla="*/ 3148468 h 4132525"/>
              <a:gd name="connsiteX2349" fmla="*/ 7373300 w 8073983"/>
              <a:gd name="connsiteY2349" fmla="*/ 3151885 h 4132525"/>
              <a:gd name="connsiteX2350" fmla="*/ 7383100 w 8073983"/>
              <a:gd name="connsiteY2350" fmla="*/ 3148611 h 4132525"/>
              <a:gd name="connsiteX2351" fmla="*/ 7382749 w 8073983"/>
              <a:gd name="connsiteY2351" fmla="*/ 3144597 h 4132525"/>
              <a:gd name="connsiteX2352" fmla="*/ 7392860 w 8073983"/>
              <a:gd name="connsiteY2352" fmla="*/ 3142251 h 4132525"/>
              <a:gd name="connsiteX2353" fmla="*/ 7393791 w 8073983"/>
              <a:gd name="connsiteY2353" fmla="*/ 3145038 h 4132525"/>
              <a:gd name="connsiteX2354" fmla="*/ 7385773 w 8073983"/>
              <a:gd name="connsiteY2354" fmla="*/ 3147718 h 4132525"/>
              <a:gd name="connsiteX2355" fmla="*/ 7387175 w 8073983"/>
              <a:gd name="connsiteY2355" fmla="*/ 3163771 h 4132525"/>
              <a:gd name="connsiteX2356" fmla="*/ 7380939 w 8073983"/>
              <a:gd name="connsiteY2356" fmla="*/ 3165855 h 4132525"/>
              <a:gd name="connsiteX2357" fmla="*/ 7378927 w 8073983"/>
              <a:gd name="connsiteY2357" fmla="*/ 3171690 h 4132525"/>
              <a:gd name="connsiteX2358" fmla="*/ 7379548 w 8073983"/>
              <a:gd name="connsiteY2358" fmla="*/ 3173548 h 4132525"/>
              <a:gd name="connsiteX2359" fmla="*/ 7385555 w 8073983"/>
              <a:gd name="connsiteY2359" fmla="*/ 3176704 h 4132525"/>
              <a:gd name="connsiteX2360" fmla="*/ 7387337 w 8073983"/>
              <a:gd name="connsiteY2360" fmla="*/ 3176109 h 4132525"/>
              <a:gd name="connsiteX2361" fmla="*/ 7387877 w 8073983"/>
              <a:gd name="connsiteY2361" fmla="*/ 3171798 h 4132525"/>
              <a:gd name="connsiteX2362" fmla="*/ 7432423 w 8073983"/>
              <a:gd name="connsiteY2362" fmla="*/ 3156912 h 4132525"/>
              <a:gd name="connsiteX2363" fmla="*/ 7442764 w 8073983"/>
              <a:gd name="connsiteY2363" fmla="*/ 3149326 h 4132525"/>
              <a:gd name="connsiteX2364" fmla="*/ 7443615 w 8073983"/>
              <a:gd name="connsiteY2364" fmla="*/ 3145944 h 4132525"/>
              <a:gd name="connsiteX2365" fmla="*/ 7446328 w 8073983"/>
              <a:gd name="connsiteY2365" fmla="*/ 3148135 h 4132525"/>
              <a:gd name="connsiteX2366" fmla="*/ 7449000 w 8073983"/>
              <a:gd name="connsiteY2366" fmla="*/ 3147242 h 4132525"/>
              <a:gd name="connsiteX2367" fmla="*/ 7452024 w 8073983"/>
              <a:gd name="connsiteY2367" fmla="*/ 3150363 h 4132525"/>
              <a:gd name="connsiteX2368" fmla="*/ 7453806 w 8073983"/>
              <a:gd name="connsiteY2368" fmla="*/ 3149767 h 4132525"/>
              <a:gd name="connsiteX2369" fmla="*/ 7457019 w 8073983"/>
              <a:gd name="connsiteY2369" fmla="*/ 3144563 h 4132525"/>
              <a:gd name="connsiteX2370" fmla="*/ 7457870 w 8073983"/>
              <a:gd name="connsiteY2370" fmla="*/ 3141181 h 4132525"/>
              <a:gd name="connsiteX2371" fmla="*/ 7464146 w 8073983"/>
              <a:gd name="connsiteY2371" fmla="*/ 3142181 h 4132525"/>
              <a:gd name="connsiteX2372" fmla="*/ 7458410 w 8073983"/>
              <a:gd name="connsiteY2372" fmla="*/ 3136870 h 4132525"/>
              <a:gd name="connsiteX2373" fmla="*/ 7469452 w 8073983"/>
              <a:gd name="connsiteY2373" fmla="*/ 3137310 h 4132525"/>
              <a:gd name="connsiteX2374" fmla="*/ 7469992 w 8073983"/>
              <a:gd name="connsiteY2374" fmla="*/ 3132999 h 4132525"/>
              <a:gd name="connsiteX2375" fmla="*/ 7476849 w 8073983"/>
              <a:gd name="connsiteY2375" fmla="*/ 3132773 h 4132525"/>
              <a:gd name="connsiteX2376" fmla="*/ 7470734 w 8073983"/>
              <a:gd name="connsiteY2376" fmla="*/ 3144111 h 4132525"/>
              <a:gd name="connsiteX2377" fmla="*/ 7465388 w 8073983"/>
              <a:gd name="connsiteY2377" fmla="*/ 3145897 h 4132525"/>
              <a:gd name="connsiteX2378" fmla="*/ 7455938 w 8073983"/>
              <a:gd name="connsiteY2378" fmla="*/ 3153185 h 4132525"/>
              <a:gd name="connsiteX2379" fmla="*/ 7457841 w 8073983"/>
              <a:gd name="connsiteY2379" fmla="*/ 3161843 h 4132525"/>
              <a:gd name="connsiteX2380" fmla="*/ 7462026 w 8073983"/>
              <a:gd name="connsiteY2380" fmla="*/ 3162510 h 4132525"/>
              <a:gd name="connsiteX2381" fmla="*/ 7460014 w 8073983"/>
              <a:gd name="connsiteY2381" fmla="*/ 3168345 h 4132525"/>
              <a:gd name="connsiteX2382" fmla="*/ 7468032 w 8073983"/>
              <a:gd name="connsiteY2382" fmla="*/ 3165666 h 4132525"/>
              <a:gd name="connsiteX2383" fmla="*/ 7476901 w 8073983"/>
              <a:gd name="connsiteY2383" fmla="*/ 3159604 h 4132525"/>
              <a:gd name="connsiteX2384" fmla="*/ 7490455 w 8073983"/>
              <a:gd name="connsiteY2384" fmla="*/ 3146814 h 4132525"/>
              <a:gd name="connsiteX2385" fmla="*/ 7496691 w 8073983"/>
              <a:gd name="connsiteY2385" fmla="*/ 3144730 h 4132525"/>
              <a:gd name="connsiteX2386" fmla="*/ 7508624 w 8073983"/>
              <a:gd name="connsiteY2386" fmla="*/ 3144873 h 4132525"/>
              <a:gd name="connsiteX2387" fmla="*/ 7508273 w 8073983"/>
              <a:gd name="connsiteY2387" fmla="*/ 3140860 h 4132525"/>
              <a:gd name="connsiteX2388" fmla="*/ 7515150 w 8073983"/>
              <a:gd name="connsiteY2388" fmla="*/ 3138562 h 4132525"/>
              <a:gd name="connsiteX2389" fmla="*/ 7514525 w 8073983"/>
              <a:gd name="connsiteY2389" fmla="*/ 3140995 h 4132525"/>
              <a:gd name="connsiteX2390" fmla="*/ 7512793 w 8073983"/>
              <a:gd name="connsiteY2390" fmla="*/ 3143925 h 4132525"/>
              <a:gd name="connsiteX2391" fmla="*/ 7513146 w 8073983"/>
              <a:gd name="connsiteY2391" fmla="*/ 3145852 h 4132525"/>
              <a:gd name="connsiteX2392" fmla="*/ 7516567 w 8073983"/>
              <a:gd name="connsiteY2392" fmla="*/ 3147591 h 4132525"/>
              <a:gd name="connsiteX2393" fmla="*/ 7520303 w 8073983"/>
              <a:gd name="connsiteY2393" fmla="*/ 3148199 h 4132525"/>
              <a:gd name="connsiteX2394" fmla="*/ 7517924 w 8073983"/>
              <a:gd name="connsiteY2394" fmla="*/ 3148994 h 4132525"/>
              <a:gd name="connsiteX2395" fmla="*/ 7517384 w 8073983"/>
              <a:gd name="connsiteY2395" fmla="*/ 3153305 h 4132525"/>
              <a:gd name="connsiteX2396" fmla="*/ 7511688 w 8073983"/>
              <a:gd name="connsiteY2396" fmla="*/ 3151078 h 4132525"/>
              <a:gd name="connsiteX2397" fmla="*/ 7497784 w 8073983"/>
              <a:gd name="connsiteY2397" fmla="*/ 3159855 h 4132525"/>
              <a:gd name="connsiteX2398" fmla="*/ 7487443 w 8073983"/>
              <a:gd name="connsiteY2398" fmla="*/ 3167441 h 4132525"/>
              <a:gd name="connsiteX2399" fmla="*/ 7476522 w 8073983"/>
              <a:gd name="connsiteY2399" fmla="*/ 3176253 h 4132525"/>
              <a:gd name="connsiteX2400" fmla="*/ 7476022 w 8073983"/>
              <a:gd name="connsiteY2400" fmla="*/ 3183649 h 4132525"/>
              <a:gd name="connsiteX2401" fmla="*/ 7471217 w 8073983"/>
              <a:gd name="connsiteY2401" fmla="*/ 3181124 h 4132525"/>
              <a:gd name="connsiteX2402" fmla="*/ 7459985 w 8073983"/>
              <a:gd name="connsiteY2402" fmla="*/ 3189008 h 4132525"/>
              <a:gd name="connsiteX2403" fmla="*/ 7460026 w 8073983"/>
              <a:gd name="connsiteY2403" fmla="*/ 3192092 h 4132525"/>
              <a:gd name="connsiteX2404" fmla="*/ 7453479 w 8073983"/>
              <a:gd name="connsiteY2404" fmla="*/ 3193247 h 4132525"/>
              <a:gd name="connsiteX2405" fmla="*/ 7465871 w 8073983"/>
              <a:gd name="connsiteY2405" fmla="*/ 3182910 h 4132525"/>
              <a:gd name="connsiteX2406" fmla="*/ 7459474 w 8073983"/>
              <a:gd name="connsiteY2406" fmla="*/ 3172656 h 4132525"/>
              <a:gd name="connsiteX2407" fmla="*/ 7459284 w 8073983"/>
              <a:gd name="connsiteY2407" fmla="*/ 3180981 h 4132525"/>
              <a:gd name="connsiteX2408" fmla="*/ 7454289 w 8073983"/>
              <a:gd name="connsiteY2408" fmla="*/ 3186781 h 4132525"/>
              <a:gd name="connsiteX2409" fmla="*/ 7447432 w 8073983"/>
              <a:gd name="connsiteY2409" fmla="*/ 3187007 h 4132525"/>
              <a:gd name="connsiteX2410" fmla="*/ 7450024 w 8073983"/>
              <a:gd name="connsiteY2410" fmla="*/ 3179945 h 4132525"/>
              <a:gd name="connsiteX2411" fmla="*/ 7457152 w 8073983"/>
              <a:gd name="connsiteY2411" fmla="*/ 3177563 h 4132525"/>
              <a:gd name="connsiteX2412" fmla="*/ 7458583 w 8073983"/>
              <a:gd name="connsiteY2412" fmla="*/ 3172954 h 4132525"/>
              <a:gd name="connsiteX2413" fmla="*/ 7453737 w 8073983"/>
              <a:gd name="connsiteY2413" fmla="*/ 3167345 h 4132525"/>
              <a:gd name="connsiteX2414" fmla="*/ 7449903 w 8073983"/>
              <a:gd name="connsiteY2414" fmla="*/ 3170691 h 4132525"/>
              <a:gd name="connsiteX2415" fmla="*/ 7450564 w 8073983"/>
              <a:gd name="connsiteY2415" fmla="*/ 3175634 h 4132525"/>
              <a:gd name="connsiteX2416" fmla="*/ 7434878 w 8073983"/>
              <a:gd name="connsiteY2416" fmla="*/ 3185006 h 4132525"/>
              <a:gd name="connsiteX2417" fmla="*/ 7433798 w 8073983"/>
              <a:gd name="connsiteY2417" fmla="*/ 3193628 h 4132525"/>
              <a:gd name="connsiteX2418" fmla="*/ 7436281 w 8073983"/>
              <a:gd name="connsiteY2418" fmla="*/ 3201059 h 4132525"/>
              <a:gd name="connsiteX2419" fmla="*/ 7422377 w 8073983"/>
              <a:gd name="connsiteY2419" fmla="*/ 3209836 h 4132525"/>
              <a:gd name="connsiteX2420" fmla="*/ 7422727 w 8073983"/>
              <a:gd name="connsiteY2420" fmla="*/ 3213849 h 4132525"/>
              <a:gd name="connsiteX2421" fmla="*/ 7411496 w 8073983"/>
              <a:gd name="connsiteY2421" fmla="*/ 3221733 h 4132525"/>
              <a:gd name="connsiteX2422" fmla="*/ 7404719 w 8073983"/>
              <a:gd name="connsiteY2422" fmla="*/ 3228128 h 4132525"/>
              <a:gd name="connsiteX2423" fmla="*/ 7399724 w 8073983"/>
              <a:gd name="connsiteY2423" fmla="*/ 3233928 h 4132525"/>
              <a:gd name="connsiteX2424" fmla="*/ 7393298 w 8073983"/>
              <a:gd name="connsiteY2424" fmla="*/ 3244336 h 4132525"/>
              <a:gd name="connsiteX2425" fmla="*/ 7380515 w 8073983"/>
              <a:gd name="connsiteY2425" fmla="*/ 3247575 h 4132525"/>
              <a:gd name="connsiteX2426" fmla="*/ 7379583 w 8073983"/>
              <a:gd name="connsiteY2426" fmla="*/ 3244788 h 4132525"/>
              <a:gd name="connsiteX2427" fmla="*/ 7385820 w 8073983"/>
              <a:gd name="connsiteY2427" fmla="*/ 3242704 h 4132525"/>
              <a:gd name="connsiteX2428" fmla="*/ 7391666 w 8073983"/>
              <a:gd name="connsiteY2428" fmla="*/ 3233523 h 4132525"/>
              <a:gd name="connsiteX2429" fmla="*/ 7391004 w 8073983"/>
              <a:gd name="connsiteY2429" fmla="*/ 3228580 h 4132525"/>
              <a:gd name="connsiteX2430" fmla="*/ 7397241 w 8073983"/>
              <a:gd name="connsiteY2430" fmla="*/ 3226496 h 4132525"/>
              <a:gd name="connsiteX2431" fmla="*/ 7399212 w 8073983"/>
              <a:gd name="connsiteY2431" fmla="*/ 3217577 h 4132525"/>
              <a:gd name="connsiteX2432" fmla="*/ 7405449 w 8073983"/>
              <a:gd name="connsiteY2432" fmla="*/ 3215493 h 4132525"/>
              <a:gd name="connsiteX2433" fmla="*/ 7407771 w 8073983"/>
              <a:gd name="connsiteY2433" fmla="*/ 3210586 h 4132525"/>
              <a:gd name="connsiteX2434" fmla="*/ 7405598 w 8073983"/>
              <a:gd name="connsiteY2434" fmla="*/ 3204084 h 4132525"/>
              <a:gd name="connsiteX2435" fmla="*/ 7398160 w 8073983"/>
              <a:gd name="connsiteY2435" fmla="*/ 3205536 h 4132525"/>
              <a:gd name="connsiteX2436" fmla="*/ 7397431 w 8073983"/>
              <a:gd name="connsiteY2436" fmla="*/ 3218172 h 4132525"/>
              <a:gd name="connsiteX2437" fmla="*/ 7391194 w 8073983"/>
              <a:gd name="connsiteY2437" fmla="*/ 3220256 h 4132525"/>
              <a:gd name="connsiteX2438" fmla="*/ 7387981 w 8073983"/>
              <a:gd name="connsiteY2438" fmla="*/ 3225460 h 4132525"/>
              <a:gd name="connsiteX2439" fmla="*/ 7375859 w 8073983"/>
              <a:gd name="connsiteY2439" fmla="*/ 3233641 h 4132525"/>
              <a:gd name="connsiteX2440" fmla="*/ 7374617 w 8073983"/>
              <a:gd name="connsiteY2440" fmla="*/ 3229926 h 4132525"/>
              <a:gd name="connsiteX2441" fmla="*/ 7367489 w 8073983"/>
              <a:gd name="connsiteY2441" fmla="*/ 3232307 h 4132525"/>
              <a:gd name="connsiteX2442" fmla="*/ 7364276 w 8073983"/>
              <a:gd name="connsiteY2442" fmla="*/ 3237512 h 4132525"/>
              <a:gd name="connsiteX2443" fmla="*/ 7361954 w 8073983"/>
              <a:gd name="connsiteY2443" fmla="*/ 3242418 h 4132525"/>
              <a:gd name="connsiteX2444" fmla="*/ 7361454 w 8073983"/>
              <a:gd name="connsiteY2444" fmla="*/ 3249814 h 4132525"/>
              <a:gd name="connsiteX2445" fmla="*/ 7357310 w 8073983"/>
              <a:gd name="connsiteY2445" fmla="*/ 3252231 h 4132525"/>
              <a:gd name="connsiteX2446" fmla="*/ 7360684 w 8073983"/>
              <a:gd name="connsiteY2446" fmla="*/ 3259365 h 4132525"/>
              <a:gd name="connsiteX2447" fmla="*/ 7357121 w 8073983"/>
              <a:gd name="connsiteY2447" fmla="*/ 3260556 h 4132525"/>
              <a:gd name="connsiteX2448" fmla="*/ 7356350 w 8073983"/>
              <a:gd name="connsiteY2448" fmla="*/ 3270107 h 4132525"/>
              <a:gd name="connsiteX2449" fmla="*/ 7361006 w 8073983"/>
              <a:gd name="connsiteY2449" fmla="*/ 3284040 h 4132525"/>
              <a:gd name="connsiteX2450" fmla="*/ 7364881 w 8073983"/>
              <a:gd name="connsiteY2450" fmla="*/ 3283778 h 4132525"/>
              <a:gd name="connsiteX2451" fmla="*/ 7370928 w 8073983"/>
              <a:gd name="connsiteY2451" fmla="*/ 3290019 h 4132525"/>
              <a:gd name="connsiteX2452" fmla="*/ 7380728 w 8073983"/>
              <a:gd name="connsiteY2452" fmla="*/ 3286744 h 4132525"/>
              <a:gd name="connsiteX2453" fmla="*/ 7390758 w 8073983"/>
              <a:gd name="connsiteY2453" fmla="*/ 3278229 h 4132525"/>
              <a:gd name="connsiteX2454" fmla="*/ 7396644 w 8073983"/>
              <a:gd name="connsiteY2454" fmla="*/ 3272132 h 4132525"/>
              <a:gd name="connsiteX2455" fmla="*/ 7402530 w 8073983"/>
              <a:gd name="connsiteY2455" fmla="*/ 3266035 h 4132525"/>
              <a:gd name="connsiteX2456" fmla="*/ 7402179 w 8073983"/>
              <a:gd name="connsiteY2456" fmla="*/ 3262021 h 4132525"/>
              <a:gd name="connsiteX2457" fmla="*/ 7418175 w 8073983"/>
              <a:gd name="connsiteY2457" fmla="*/ 3253578 h 4132525"/>
              <a:gd name="connsiteX2458" fmla="*/ 7417825 w 8073983"/>
              <a:gd name="connsiteY2458" fmla="*/ 3249565 h 4132525"/>
              <a:gd name="connsiteX2459" fmla="*/ 7424061 w 8073983"/>
              <a:gd name="connsiteY2459" fmla="*/ 3247481 h 4132525"/>
              <a:gd name="connsiteX2460" fmla="*/ 7426383 w 8073983"/>
              <a:gd name="connsiteY2460" fmla="*/ 3242574 h 4132525"/>
              <a:gd name="connsiteX2461" fmla="*/ 7426613 w 8073983"/>
              <a:gd name="connsiteY2461" fmla="*/ 3237334 h 4132525"/>
              <a:gd name="connsiteX2462" fmla="*/ 7431729 w 8073983"/>
              <a:gd name="connsiteY2462" fmla="*/ 3240788 h 4132525"/>
              <a:gd name="connsiteX2463" fmla="*/ 7430717 w 8073983"/>
              <a:gd name="connsiteY2463" fmla="*/ 3231832 h 4132525"/>
              <a:gd name="connsiteX2464" fmla="*/ 7433930 w 8073983"/>
              <a:gd name="connsiteY2464" fmla="*/ 3226628 h 4132525"/>
              <a:gd name="connsiteX2465" fmla="*/ 7440167 w 8073983"/>
              <a:gd name="connsiteY2465" fmla="*/ 3224544 h 4132525"/>
              <a:gd name="connsiteX2466" fmla="*/ 7442449 w 8073983"/>
              <a:gd name="connsiteY2466" fmla="*/ 3216553 h 4132525"/>
              <a:gd name="connsiteX2467" fmla="*/ 7451358 w 8073983"/>
              <a:gd name="connsiteY2467" fmla="*/ 3213576 h 4132525"/>
              <a:gd name="connsiteX2468" fmla="*/ 7461388 w 8073983"/>
              <a:gd name="connsiteY2468" fmla="*/ 3205061 h 4132525"/>
              <a:gd name="connsiteX2469" fmla="*/ 7461037 w 8073983"/>
              <a:gd name="connsiteY2469" fmla="*/ 3201048 h 4132525"/>
              <a:gd name="connsiteX2470" fmla="*/ 7470838 w 8073983"/>
              <a:gd name="connsiteY2470" fmla="*/ 3197773 h 4132525"/>
              <a:gd name="connsiteX2471" fmla="*/ 7483851 w 8073983"/>
              <a:gd name="connsiteY2471" fmla="*/ 3189294 h 4132525"/>
              <a:gd name="connsiteX2472" fmla="*/ 7487241 w 8073983"/>
              <a:gd name="connsiteY2472" fmla="*/ 3184701 h 4132525"/>
              <a:gd name="connsiteX2473" fmla="*/ 7487581 w 8073983"/>
              <a:gd name="connsiteY2473" fmla="*/ 3190204 h 4132525"/>
              <a:gd name="connsiteX2474" fmla="*/ 7491630 w 8073983"/>
              <a:gd name="connsiteY2474" fmla="*/ 3191454 h 4132525"/>
              <a:gd name="connsiteX2475" fmla="*/ 7488286 w 8073983"/>
              <a:gd name="connsiteY2475" fmla="*/ 3194058 h 4132525"/>
              <a:gd name="connsiteX2476" fmla="*/ 7489622 w 8073983"/>
              <a:gd name="connsiteY2476" fmla="*/ 3201357 h 4132525"/>
              <a:gd name="connsiteX2477" fmla="*/ 7488125 w 8073983"/>
              <a:gd name="connsiteY2477" fmla="*/ 3202205 h 4132525"/>
              <a:gd name="connsiteX2478" fmla="*/ 7490240 w 8073983"/>
              <a:gd name="connsiteY2478" fmla="*/ 3213766 h 4132525"/>
              <a:gd name="connsiteX2479" fmla="*/ 7487468 w 8073983"/>
              <a:gd name="connsiteY2479" fmla="*/ 3214274 h 4132525"/>
              <a:gd name="connsiteX2480" fmla="*/ 7490113 w 8073983"/>
              <a:gd name="connsiteY2480" fmla="*/ 3228725 h 4132525"/>
              <a:gd name="connsiteX2481" fmla="*/ 7486155 w 8073983"/>
              <a:gd name="connsiteY2481" fmla="*/ 3238410 h 4132525"/>
              <a:gd name="connsiteX2482" fmla="*/ 7480611 w 8073983"/>
              <a:gd name="connsiteY2482" fmla="*/ 3239424 h 4132525"/>
              <a:gd name="connsiteX2483" fmla="*/ 7476696 w 8073983"/>
              <a:gd name="connsiteY2483" fmla="*/ 3244123 h 4132525"/>
              <a:gd name="connsiteX2484" fmla="*/ 7475864 w 8073983"/>
              <a:gd name="connsiteY2484" fmla="*/ 3255228 h 4132525"/>
              <a:gd name="connsiteX2485" fmla="*/ 7481238 w 8073983"/>
              <a:gd name="connsiteY2485" fmla="*/ 3274158 h 4132525"/>
              <a:gd name="connsiteX2486" fmla="*/ 7487134 w 8073983"/>
              <a:gd name="connsiteY2486" fmla="*/ 3275070 h 4132525"/>
              <a:gd name="connsiteX2487" fmla="*/ 7483967 w 8073983"/>
              <a:gd name="connsiteY2487" fmla="*/ 3278637 h 4132525"/>
              <a:gd name="connsiteX2488" fmla="*/ 7489736 w 8073983"/>
              <a:gd name="connsiteY2488" fmla="*/ 3294508 h 4132525"/>
              <a:gd name="connsiteX2489" fmla="*/ 7489870 w 8073983"/>
              <a:gd name="connsiteY2489" fmla="*/ 3300457 h 4132525"/>
              <a:gd name="connsiteX2490" fmla="*/ 7484721 w 8073983"/>
              <a:gd name="connsiteY2490" fmla="*/ 3298412 h 4132525"/>
              <a:gd name="connsiteX2491" fmla="*/ 7469718 w 8073983"/>
              <a:gd name="connsiteY2491" fmla="*/ 3305141 h 4132525"/>
              <a:gd name="connsiteX2492" fmla="*/ 7455639 w 8073983"/>
              <a:gd name="connsiteY2492" fmla="*/ 3311700 h 4132525"/>
              <a:gd name="connsiteX2493" fmla="*/ 7453353 w 8073983"/>
              <a:gd name="connsiteY2493" fmla="*/ 3320083 h 4132525"/>
              <a:gd name="connsiteX2494" fmla="*/ 7449262 w 8073983"/>
              <a:gd name="connsiteY2494" fmla="*/ 3323819 h 4132525"/>
              <a:gd name="connsiteX2495" fmla="*/ 7453311 w 8073983"/>
              <a:gd name="connsiteY2495" fmla="*/ 3325069 h 4132525"/>
              <a:gd name="connsiteX2496" fmla="*/ 7454454 w 8073983"/>
              <a:gd name="connsiteY2496" fmla="*/ 3320878 h 4132525"/>
              <a:gd name="connsiteX2497" fmla="*/ 7465584 w 8073983"/>
              <a:gd name="connsiteY2497" fmla="*/ 3313862 h 4132525"/>
              <a:gd name="connsiteX2498" fmla="*/ 7475706 w 8073983"/>
              <a:gd name="connsiteY2498" fmla="*/ 3316988 h 4132525"/>
              <a:gd name="connsiteX2499" fmla="*/ 7476672 w 8073983"/>
              <a:gd name="connsiteY2499" fmla="*/ 3311833 h 4132525"/>
              <a:gd name="connsiteX2500" fmla="*/ 7485165 w 8073983"/>
              <a:gd name="connsiteY2500" fmla="*/ 3311275 h 4132525"/>
              <a:gd name="connsiteX2501" fmla="*/ 7485694 w 8073983"/>
              <a:gd name="connsiteY2501" fmla="*/ 3314165 h 4132525"/>
              <a:gd name="connsiteX2502" fmla="*/ 7479226 w 8073983"/>
              <a:gd name="connsiteY2502" fmla="*/ 3315349 h 4132525"/>
              <a:gd name="connsiteX2503" fmla="*/ 7479007 w 8073983"/>
              <a:gd name="connsiteY2503" fmla="*/ 3319371 h 4132525"/>
              <a:gd name="connsiteX2504" fmla="*/ 7471220 w 8073983"/>
              <a:gd name="connsiteY2504" fmla="*/ 3323783 h 4132525"/>
              <a:gd name="connsiteX2505" fmla="*/ 7450891 w 8073983"/>
              <a:gd name="connsiteY2505" fmla="*/ 3327503 h 4132525"/>
              <a:gd name="connsiteX2506" fmla="*/ 7450672 w 8073983"/>
              <a:gd name="connsiteY2506" fmla="*/ 3331526 h 4132525"/>
              <a:gd name="connsiteX2507" fmla="*/ 7437694 w 8073983"/>
              <a:gd name="connsiteY2507" fmla="*/ 3338879 h 4132525"/>
              <a:gd name="connsiteX2508" fmla="*/ 7436551 w 8073983"/>
              <a:gd name="connsiteY2508" fmla="*/ 3343071 h 4132525"/>
              <a:gd name="connsiteX2509" fmla="*/ 7431226 w 8073983"/>
              <a:gd name="connsiteY2509" fmla="*/ 3340063 h 4132525"/>
              <a:gd name="connsiteX2510" fmla="*/ 7426168 w 8073983"/>
              <a:gd name="connsiteY2510" fmla="*/ 3348954 h 4132525"/>
              <a:gd name="connsiteX2511" fmla="*/ 7416928 w 8073983"/>
              <a:gd name="connsiteY2511" fmla="*/ 3350645 h 4132525"/>
              <a:gd name="connsiteX2512" fmla="*/ 7415785 w 8073983"/>
              <a:gd name="connsiteY2512" fmla="*/ 3354837 h 4132525"/>
              <a:gd name="connsiteX2513" fmla="*/ 7410636 w 8073983"/>
              <a:gd name="connsiteY2513" fmla="*/ 3352792 h 4132525"/>
              <a:gd name="connsiteX2514" fmla="*/ 7399153 w 8073983"/>
              <a:gd name="connsiteY2514" fmla="*/ 3357880 h 4132525"/>
              <a:gd name="connsiteX2515" fmla="*/ 7388593 w 8073983"/>
              <a:gd name="connsiteY2515" fmla="*/ 3362800 h 4132525"/>
              <a:gd name="connsiteX2516" fmla="*/ 7371742 w 8073983"/>
              <a:gd name="connsiteY2516" fmla="*/ 3369866 h 4132525"/>
              <a:gd name="connsiteX2517" fmla="*/ 7370776 w 8073983"/>
              <a:gd name="connsiteY2517" fmla="*/ 3375021 h 4132525"/>
              <a:gd name="connsiteX2518" fmla="*/ 7359688 w 8073983"/>
              <a:gd name="connsiteY2518" fmla="*/ 3377050 h 4132525"/>
              <a:gd name="connsiteX2519" fmla="*/ 7346533 w 8073983"/>
              <a:gd name="connsiteY2519" fmla="*/ 3383440 h 4132525"/>
              <a:gd name="connsiteX2520" fmla="*/ 7345390 w 8073983"/>
              <a:gd name="connsiteY2520" fmla="*/ 3387632 h 4132525"/>
              <a:gd name="connsiteX2521" fmla="*/ 7332235 w 8073983"/>
              <a:gd name="connsiteY2521" fmla="*/ 3394022 h 4132525"/>
              <a:gd name="connsiteX2522" fmla="*/ 7317055 w 8073983"/>
              <a:gd name="connsiteY2522" fmla="*/ 3399787 h 4132525"/>
              <a:gd name="connsiteX2523" fmla="*/ 7311511 w 8073983"/>
              <a:gd name="connsiteY2523" fmla="*/ 3400801 h 4132525"/>
              <a:gd name="connsiteX2524" fmla="*/ 7311293 w 8073983"/>
              <a:gd name="connsiteY2524" fmla="*/ 3404824 h 4132525"/>
              <a:gd name="connsiteX2525" fmla="*/ 7296685 w 8073983"/>
              <a:gd name="connsiteY2525" fmla="*/ 3408493 h 4132525"/>
              <a:gd name="connsiteX2526" fmla="*/ 7296466 w 8073983"/>
              <a:gd name="connsiteY2526" fmla="*/ 3412515 h 4132525"/>
              <a:gd name="connsiteX2527" fmla="*/ 7286302 w 8073983"/>
              <a:gd name="connsiteY2527" fmla="*/ 3414375 h 4132525"/>
              <a:gd name="connsiteX2528" fmla="*/ 7275919 w 8073983"/>
              <a:gd name="connsiteY2528" fmla="*/ 3420258 h 4132525"/>
              <a:gd name="connsiteX2529" fmla="*/ 7270156 w 8073983"/>
              <a:gd name="connsiteY2529" fmla="*/ 3425295 h 4132525"/>
              <a:gd name="connsiteX2530" fmla="*/ 7269937 w 8073983"/>
              <a:gd name="connsiteY2530" fmla="*/ 3429318 h 4132525"/>
              <a:gd name="connsiteX2531" fmla="*/ 7255505 w 8073983"/>
              <a:gd name="connsiteY2531" fmla="*/ 3433950 h 4132525"/>
              <a:gd name="connsiteX2532" fmla="*/ 7263250 w 8073983"/>
              <a:gd name="connsiteY2532" fmla="*/ 3434524 h 4132525"/>
              <a:gd name="connsiteX2533" fmla="*/ 7268575 w 8073983"/>
              <a:gd name="connsiteY2533" fmla="*/ 3437533 h 4132525"/>
              <a:gd name="connsiteX2534" fmla="*/ 7271128 w 8073983"/>
              <a:gd name="connsiteY2534" fmla="*/ 3441048 h 4132525"/>
              <a:gd name="connsiteX2535" fmla="*/ 7273195 w 8073983"/>
              <a:gd name="connsiteY2535" fmla="*/ 3436687 h 4132525"/>
              <a:gd name="connsiteX2536" fmla="*/ 7283359 w 8073983"/>
              <a:gd name="connsiteY2536" fmla="*/ 3434827 h 4132525"/>
              <a:gd name="connsiteX2537" fmla="*/ 7283578 w 8073983"/>
              <a:gd name="connsiteY2537" fmla="*/ 3430804 h 4132525"/>
              <a:gd name="connsiteX2538" fmla="*/ 7292423 w 8073983"/>
              <a:gd name="connsiteY2538" fmla="*/ 3432173 h 4132525"/>
              <a:gd name="connsiteX2539" fmla="*/ 7294666 w 8073983"/>
              <a:gd name="connsiteY2539" fmla="*/ 3428775 h 4132525"/>
              <a:gd name="connsiteX2540" fmla="*/ 7308527 w 8073983"/>
              <a:gd name="connsiteY2540" fmla="*/ 3426239 h 4132525"/>
              <a:gd name="connsiteX2541" fmla="*/ 7308922 w 8073983"/>
              <a:gd name="connsiteY2541" fmla="*/ 3423180 h 4132525"/>
              <a:gd name="connsiteX2542" fmla="*/ 7325773 w 8073983"/>
              <a:gd name="connsiteY2542" fmla="*/ 3416113 h 4132525"/>
              <a:gd name="connsiteX2543" fmla="*/ 7336861 w 8073983"/>
              <a:gd name="connsiteY2543" fmla="*/ 3414084 h 4132525"/>
              <a:gd name="connsiteX2544" fmla="*/ 7337080 w 8073983"/>
              <a:gd name="connsiteY2544" fmla="*/ 3410062 h 4132525"/>
              <a:gd name="connsiteX2545" fmla="*/ 7358156 w 8073983"/>
              <a:gd name="connsiteY2545" fmla="*/ 3405209 h 4132525"/>
              <a:gd name="connsiteX2546" fmla="*/ 7358375 w 8073983"/>
              <a:gd name="connsiteY2546" fmla="*/ 3401186 h 4132525"/>
              <a:gd name="connsiteX2547" fmla="*/ 7372235 w 8073983"/>
              <a:gd name="connsiteY2547" fmla="*/ 3398650 h 4132525"/>
              <a:gd name="connsiteX2548" fmla="*/ 7372454 w 8073983"/>
              <a:gd name="connsiteY2548" fmla="*/ 3394627 h 4132525"/>
              <a:gd name="connsiteX2549" fmla="*/ 7382794 w 8073983"/>
              <a:gd name="connsiteY2549" fmla="*/ 3393731 h 4132525"/>
              <a:gd name="connsiteX2550" fmla="*/ 7383323 w 8073983"/>
              <a:gd name="connsiteY2550" fmla="*/ 3396621 h 4132525"/>
              <a:gd name="connsiteX2551" fmla="*/ 7375712 w 8073983"/>
              <a:gd name="connsiteY2551" fmla="*/ 3401996 h 4132525"/>
              <a:gd name="connsiteX2552" fmla="*/ 7357937 w 8073983"/>
              <a:gd name="connsiteY2552" fmla="*/ 3409232 h 4132525"/>
              <a:gd name="connsiteX2553" fmla="*/ 7351469 w 8073983"/>
              <a:gd name="connsiteY2553" fmla="*/ 3410416 h 4132525"/>
              <a:gd name="connsiteX2554" fmla="*/ 7350326 w 8073983"/>
              <a:gd name="connsiteY2554" fmla="*/ 3414607 h 4132525"/>
              <a:gd name="connsiteX2555" fmla="*/ 7341086 w 8073983"/>
              <a:gd name="connsiteY2555" fmla="*/ 3416298 h 4132525"/>
              <a:gd name="connsiteX2556" fmla="*/ 7340691 w 8073983"/>
              <a:gd name="connsiteY2556" fmla="*/ 3419358 h 4132525"/>
              <a:gd name="connsiteX2557" fmla="*/ 7335147 w 8073983"/>
              <a:gd name="connsiteY2557" fmla="*/ 3420372 h 4132525"/>
              <a:gd name="connsiteX2558" fmla="*/ 7323445 w 8073983"/>
              <a:gd name="connsiteY2558" fmla="*/ 3429483 h 4132525"/>
              <a:gd name="connsiteX2559" fmla="*/ 7343202 w 8073983"/>
              <a:gd name="connsiteY2559" fmla="*/ 3427859 h 4132525"/>
              <a:gd name="connsiteX2560" fmla="*/ 7353585 w 8073983"/>
              <a:gd name="connsiteY2560" fmla="*/ 3421976 h 4132525"/>
              <a:gd name="connsiteX2561" fmla="*/ 7370436 w 8073983"/>
              <a:gd name="connsiteY2561" fmla="*/ 3414910 h 4132525"/>
              <a:gd name="connsiteX2562" fmla="*/ 7378223 w 8073983"/>
              <a:gd name="connsiteY2562" fmla="*/ 3410498 h 4132525"/>
              <a:gd name="connsiteX2563" fmla="*/ 7378752 w 8073983"/>
              <a:gd name="connsiteY2563" fmla="*/ 3413388 h 4132525"/>
              <a:gd name="connsiteX2564" fmla="*/ 7386144 w 8073983"/>
              <a:gd name="connsiteY2564" fmla="*/ 3412036 h 4132525"/>
              <a:gd name="connsiteX2565" fmla="*/ 7385834 w 8073983"/>
              <a:gd name="connsiteY2565" fmla="*/ 3405123 h 4132525"/>
              <a:gd name="connsiteX2566" fmla="*/ 7391378 w 8073983"/>
              <a:gd name="connsiteY2566" fmla="*/ 3404108 h 4132525"/>
              <a:gd name="connsiteX2567" fmla="*/ 7393007 w 8073983"/>
              <a:gd name="connsiteY2567" fmla="*/ 3407793 h 4132525"/>
              <a:gd name="connsiteX2568" fmla="*/ 7426272 w 8073983"/>
              <a:gd name="connsiteY2568" fmla="*/ 3401705 h 4132525"/>
              <a:gd name="connsiteX2569" fmla="*/ 7430849 w 8073983"/>
              <a:gd name="connsiteY2569" fmla="*/ 3405846 h 4132525"/>
              <a:gd name="connsiteX2570" fmla="*/ 7423633 w 8073983"/>
              <a:gd name="connsiteY2570" fmla="*/ 3408162 h 4132525"/>
              <a:gd name="connsiteX2571" fmla="*/ 7411621 w 8073983"/>
              <a:gd name="connsiteY2571" fmla="*/ 3410360 h 4132525"/>
              <a:gd name="connsiteX2572" fmla="*/ 7405858 w 8073983"/>
              <a:gd name="connsiteY2572" fmla="*/ 3415398 h 4132525"/>
              <a:gd name="connsiteX2573" fmla="*/ 7416199 w 8073983"/>
              <a:gd name="connsiteY2573" fmla="*/ 3414501 h 4132525"/>
              <a:gd name="connsiteX2574" fmla="*/ 7417342 w 8073983"/>
              <a:gd name="connsiteY2574" fmla="*/ 3410309 h 4132525"/>
              <a:gd name="connsiteX2575" fmla="*/ 7424867 w 8073983"/>
              <a:gd name="connsiteY2575" fmla="*/ 3414906 h 4132525"/>
              <a:gd name="connsiteX2576" fmla="*/ 7425925 w 8073983"/>
              <a:gd name="connsiteY2576" fmla="*/ 3420686 h 4132525"/>
              <a:gd name="connsiteX2577" fmla="*/ 7433670 w 8073983"/>
              <a:gd name="connsiteY2577" fmla="*/ 3421261 h 4132525"/>
              <a:gd name="connsiteX2578" fmla="*/ 7433627 w 8073983"/>
              <a:gd name="connsiteY2578" fmla="*/ 3426247 h 4132525"/>
              <a:gd name="connsiteX2579" fmla="*/ 7427731 w 8073983"/>
              <a:gd name="connsiteY2579" fmla="*/ 3425334 h 4132525"/>
              <a:gd name="connsiteX2580" fmla="*/ 7419019 w 8073983"/>
              <a:gd name="connsiteY2580" fmla="*/ 3429916 h 4132525"/>
              <a:gd name="connsiteX2581" fmla="*/ 7415810 w 8073983"/>
              <a:gd name="connsiteY2581" fmla="*/ 3438468 h 4132525"/>
              <a:gd name="connsiteX2582" fmla="*/ 7410266 w 8073983"/>
              <a:gd name="connsiteY2582" fmla="*/ 3439483 h 4132525"/>
              <a:gd name="connsiteX2583" fmla="*/ 7402655 w 8073983"/>
              <a:gd name="connsiteY2583" fmla="*/ 3444858 h 4132525"/>
              <a:gd name="connsiteX2584" fmla="*/ 7404065 w 8073983"/>
              <a:gd name="connsiteY2584" fmla="*/ 3452565 h 4132525"/>
              <a:gd name="connsiteX2585" fmla="*/ 7399974 w 8073983"/>
              <a:gd name="connsiteY2585" fmla="*/ 3456301 h 4132525"/>
              <a:gd name="connsiteX2586" fmla="*/ 7395178 w 8073983"/>
              <a:gd name="connsiteY2586" fmla="*/ 3456183 h 4132525"/>
              <a:gd name="connsiteX2587" fmla="*/ 7397068 w 8073983"/>
              <a:gd name="connsiteY2587" fmla="*/ 3450859 h 4132525"/>
              <a:gd name="connsiteX2588" fmla="*/ 7389500 w 8073983"/>
              <a:gd name="connsiteY2588" fmla="*/ 3451248 h 4132525"/>
              <a:gd name="connsiteX2589" fmla="*/ 7386861 w 8073983"/>
              <a:gd name="connsiteY2589" fmla="*/ 3457705 h 4132525"/>
              <a:gd name="connsiteX2590" fmla="*/ 7387038 w 8073983"/>
              <a:gd name="connsiteY2590" fmla="*/ 3458668 h 4132525"/>
              <a:gd name="connsiteX2591" fmla="*/ 7391263 w 8073983"/>
              <a:gd name="connsiteY2591" fmla="*/ 3460882 h 4132525"/>
              <a:gd name="connsiteX2592" fmla="*/ 7387700 w 8073983"/>
              <a:gd name="connsiteY2592" fmla="*/ 3467508 h 4132525"/>
              <a:gd name="connsiteX2593" fmla="*/ 7381232 w 8073983"/>
              <a:gd name="connsiteY2593" fmla="*/ 3468692 h 4132525"/>
              <a:gd name="connsiteX2594" fmla="*/ 7379427 w 8073983"/>
              <a:gd name="connsiteY2594" fmla="*/ 3464044 h 4132525"/>
              <a:gd name="connsiteX2595" fmla="*/ 7369439 w 8073983"/>
              <a:gd name="connsiteY2595" fmla="*/ 3466867 h 4132525"/>
              <a:gd name="connsiteX2596" fmla="*/ 7369220 w 8073983"/>
              <a:gd name="connsiteY2596" fmla="*/ 3470890 h 4132525"/>
              <a:gd name="connsiteX2597" fmla="*/ 7362752 w 8073983"/>
              <a:gd name="connsiteY2597" fmla="*/ 3472074 h 4132525"/>
              <a:gd name="connsiteX2598" fmla="*/ 7360947 w 8073983"/>
              <a:gd name="connsiteY2598" fmla="*/ 3467426 h 4132525"/>
              <a:gd name="connsiteX2599" fmla="*/ 7350959 w 8073983"/>
              <a:gd name="connsiteY2599" fmla="*/ 3470249 h 4132525"/>
              <a:gd name="connsiteX2600" fmla="*/ 7344272 w 8073983"/>
              <a:gd name="connsiteY2600" fmla="*/ 3475455 h 4132525"/>
              <a:gd name="connsiteX2601" fmla="*/ 7343658 w 8073983"/>
              <a:gd name="connsiteY2601" fmla="*/ 3482537 h 4132525"/>
              <a:gd name="connsiteX2602" fmla="*/ 7332965 w 8073983"/>
              <a:gd name="connsiteY2602" fmla="*/ 3481507 h 4132525"/>
              <a:gd name="connsiteX2603" fmla="*/ 7331822 w 8073983"/>
              <a:gd name="connsiteY2603" fmla="*/ 3485699 h 4132525"/>
              <a:gd name="connsiteX2604" fmla="*/ 7329269 w 8073983"/>
              <a:gd name="connsiteY2604" fmla="*/ 3482183 h 4132525"/>
              <a:gd name="connsiteX2605" fmla="*/ 7324430 w 8073983"/>
              <a:gd name="connsiteY2605" fmla="*/ 3487052 h 4132525"/>
              <a:gd name="connsiteX2606" fmla="*/ 7322801 w 8073983"/>
              <a:gd name="connsiteY2606" fmla="*/ 3483367 h 4132525"/>
              <a:gd name="connsiteX2607" fmla="*/ 7308016 w 8073983"/>
              <a:gd name="connsiteY2607" fmla="*/ 3486073 h 4132525"/>
              <a:gd name="connsiteX2608" fmla="*/ 7301329 w 8073983"/>
              <a:gd name="connsiteY2608" fmla="*/ 3491279 h 4132525"/>
              <a:gd name="connsiteX2609" fmla="*/ 7306083 w 8073983"/>
              <a:gd name="connsiteY2609" fmla="*/ 3496383 h 4132525"/>
              <a:gd name="connsiteX2610" fmla="*/ 7302521 w 8073983"/>
              <a:gd name="connsiteY2610" fmla="*/ 3503009 h 4132525"/>
              <a:gd name="connsiteX2611" fmla="*/ 7295129 w 8073983"/>
              <a:gd name="connsiteY2611" fmla="*/ 3504362 h 4132525"/>
              <a:gd name="connsiteX2612" fmla="*/ 7292843 w 8073983"/>
              <a:gd name="connsiteY2612" fmla="*/ 3512745 h 4132525"/>
              <a:gd name="connsiteX2613" fmla="*/ 7290071 w 8073983"/>
              <a:gd name="connsiteY2613" fmla="*/ 3513252 h 4132525"/>
              <a:gd name="connsiteX2614" fmla="*/ 7291658 w 8073983"/>
              <a:gd name="connsiteY2614" fmla="*/ 3521923 h 4132525"/>
              <a:gd name="connsiteX2615" fmla="*/ 7284266 w 8073983"/>
              <a:gd name="connsiteY2615" fmla="*/ 3523276 h 4132525"/>
              <a:gd name="connsiteX2616" fmla="*/ 7286205 w 8073983"/>
              <a:gd name="connsiteY2616" fmla="*/ 3533873 h 4132525"/>
              <a:gd name="connsiteX2617" fmla="*/ 7274193 w 8073983"/>
              <a:gd name="connsiteY2617" fmla="*/ 3536071 h 4132525"/>
              <a:gd name="connsiteX2618" fmla="*/ 7272479 w 8073983"/>
              <a:gd name="connsiteY2618" fmla="*/ 3542359 h 4132525"/>
              <a:gd name="connsiteX2619" fmla="*/ 7279476 w 8073983"/>
              <a:gd name="connsiteY2619" fmla="*/ 3544066 h 4132525"/>
              <a:gd name="connsiteX2620" fmla="*/ 7283390 w 8073983"/>
              <a:gd name="connsiteY2620" fmla="*/ 3539367 h 4132525"/>
              <a:gd name="connsiteX2621" fmla="*/ 7283482 w 8073983"/>
              <a:gd name="connsiteY2621" fmla="*/ 3550302 h 4132525"/>
              <a:gd name="connsiteX2622" fmla="*/ 7277938 w 8073983"/>
              <a:gd name="connsiteY2622" fmla="*/ 3551317 h 4132525"/>
              <a:gd name="connsiteX2623" fmla="*/ 7279348 w 8073983"/>
              <a:gd name="connsiteY2623" fmla="*/ 3559024 h 4132525"/>
              <a:gd name="connsiteX2624" fmla="*/ 7275652 w 8073983"/>
              <a:gd name="connsiteY2624" fmla="*/ 3559700 h 4132525"/>
              <a:gd name="connsiteX2625" fmla="*/ 7279002 w 8073983"/>
              <a:gd name="connsiteY2625" fmla="*/ 3578005 h 4132525"/>
              <a:gd name="connsiteX2626" fmla="*/ 7275306 w 8073983"/>
              <a:gd name="connsiteY2626" fmla="*/ 3578681 h 4132525"/>
              <a:gd name="connsiteX2627" fmla="*/ 7277774 w 8073983"/>
              <a:gd name="connsiteY2627" fmla="*/ 3592169 h 4132525"/>
              <a:gd name="connsiteX2628" fmla="*/ 7274430 w 8073983"/>
              <a:gd name="connsiteY2628" fmla="*/ 3594772 h 4132525"/>
              <a:gd name="connsiteX2629" fmla="*/ 7282528 w 8073983"/>
              <a:gd name="connsiteY2629" fmla="*/ 3597273 h 4132525"/>
              <a:gd name="connsiteX2630" fmla="*/ 7279713 w 8073983"/>
              <a:gd name="connsiteY2630" fmla="*/ 3602767 h 4132525"/>
              <a:gd name="connsiteX2631" fmla="*/ 7286005 w 8073983"/>
              <a:gd name="connsiteY2631" fmla="*/ 3600620 h 4132525"/>
              <a:gd name="connsiteX2632" fmla="*/ 7290759 w 8073983"/>
              <a:gd name="connsiteY2632" fmla="*/ 3605724 h 4132525"/>
              <a:gd name="connsiteX2633" fmla="*/ 7291993 w 8073983"/>
              <a:gd name="connsiteY2633" fmla="*/ 3612468 h 4132525"/>
              <a:gd name="connsiteX2634" fmla="*/ 7300838 w 8073983"/>
              <a:gd name="connsiteY2634" fmla="*/ 3613836 h 4132525"/>
              <a:gd name="connsiteX2635" fmla="*/ 7286935 w 8073983"/>
              <a:gd name="connsiteY2635" fmla="*/ 3621358 h 4132525"/>
              <a:gd name="connsiteX2636" fmla="*/ 7287421 w 8073983"/>
              <a:gd name="connsiteY2636" fmla="*/ 3629235 h 4132525"/>
              <a:gd name="connsiteX2637" fmla="*/ 7262473 w 8073983"/>
              <a:gd name="connsiteY2637" fmla="*/ 3633800 h 4132525"/>
              <a:gd name="connsiteX2638" fmla="*/ 7262254 w 8073983"/>
              <a:gd name="connsiteY2638" fmla="*/ 3637823 h 4132525"/>
              <a:gd name="connsiteX2639" fmla="*/ 7252090 w 8073983"/>
              <a:gd name="connsiteY2639" fmla="*/ 3639683 h 4132525"/>
              <a:gd name="connsiteX2640" fmla="*/ 7249537 w 8073983"/>
              <a:gd name="connsiteY2640" fmla="*/ 3636167 h 4132525"/>
              <a:gd name="connsiteX2641" fmla="*/ 7247689 w 8073983"/>
              <a:gd name="connsiteY2641" fmla="*/ 3636506 h 4132525"/>
              <a:gd name="connsiteX2642" fmla="*/ 7237306 w 8073983"/>
              <a:gd name="connsiteY2642" fmla="*/ 3642388 h 4132525"/>
              <a:gd name="connsiteX2643" fmla="*/ 7230619 w 8073983"/>
              <a:gd name="connsiteY2643" fmla="*/ 3647595 h 4132525"/>
              <a:gd name="connsiteX2644" fmla="*/ 7231105 w 8073983"/>
              <a:gd name="connsiteY2644" fmla="*/ 3655471 h 4132525"/>
              <a:gd name="connsiteX2645" fmla="*/ 7235154 w 8073983"/>
              <a:gd name="connsiteY2645" fmla="*/ 3656721 h 4132525"/>
              <a:gd name="connsiteX2646" fmla="*/ 7231810 w 8073983"/>
              <a:gd name="connsiteY2646" fmla="*/ 3659325 h 4132525"/>
              <a:gd name="connsiteX2647" fmla="*/ 7233221 w 8073983"/>
              <a:gd name="connsiteY2647" fmla="*/ 3667032 h 4132525"/>
              <a:gd name="connsiteX2648" fmla="*/ 7263713 w 8073983"/>
              <a:gd name="connsiteY2648" fmla="*/ 3661452 h 4132525"/>
              <a:gd name="connsiteX2649" fmla="*/ 7263932 w 8073983"/>
              <a:gd name="connsiteY2649" fmla="*/ 3657429 h 4132525"/>
              <a:gd name="connsiteX2650" fmla="*/ 7273172 w 8073983"/>
              <a:gd name="connsiteY2650" fmla="*/ 3655738 h 4132525"/>
              <a:gd name="connsiteX2651" fmla="*/ 7281051 w 8073983"/>
              <a:gd name="connsiteY2651" fmla="*/ 3662262 h 4132525"/>
              <a:gd name="connsiteX2652" fmla="*/ 7283294 w 8073983"/>
              <a:gd name="connsiteY2652" fmla="*/ 3658864 h 4132525"/>
              <a:gd name="connsiteX2653" fmla="*/ 7293458 w 8073983"/>
              <a:gd name="connsiteY2653" fmla="*/ 3657004 h 4132525"/>
              <a:gd name="connsiteX2654" fmla="*/ 7294692 w 8073983"/>
              <a:gd name="connsiteY2654" fmla="*/ 3663748 h 4132525"/>
              <a:gd name="connsiteX2655" fmla="*/ 7298169 w 8073983"/>
              <a:gd name="connsiteY2655" fmla="*/ 3667095 h 4132525"/>
              <a:gd name="connsiteX2656" fmla="*/ 7306662 w 8073983"/>
              <a:gd name="connsiteY2656" fmla="*/ 3666536 h 4132525"/>
              <a:gd name="connsiteX2657" fmla="*/ 7306048 w 8073983"/>
              <a:gd name="connsiteY2657" fmla="*/ 3673618 h 4132525"/>
              <a:gd name="connsiteX2658" fmla="*/ 7270759 w 8073983"/>
              <a:gd name="connsiteY2658" fmla="*/ 3679080 h 4132525"/>
              <a:gd name="connsiteX2659" fmla="*/ 7274498 w 8073983"/>
              <a:gd name="connsiteY2659" fmla="*/ 3673418 h 4132525"/>
              <a:gd name="connsiteX2660" fmla="*/ 7268820 w 8073983"/>
              <a:gd name="connsiteY2660" fmla="*/ 3668483 h 4132525"/>
              <a:gd name="connsiteX2661" fmla="*/ 7257732 w 8073983"/>
              <a:gd name="connsiteY2661" fmla="*/ 3670512 h 4132525"/>
              <a:gd name="connsiteX2662" fmla="*/ 7256412 w 8073983"/>
              <a:gd name="connsiteY2662" fmla="*/ 3673740 h 4132525"/>
              <a:gd name="connsiteX2663" fmla="*/ 7251792 w 8073983"/>
              <a:gd name="connsiteY2663" fmla="*/ 3674586 h 4132525"/>
              <a:gd name="connsiteX2664" fmla="*/ 7247567 w 8073983"/>
              <a:gd name="connsiteY2664" fmla="*/ 3672372 h 4132525"/>
              <a:gd name="connsiteX2665" fmla="*/ 7243434 w 8073983"/>
              <a:gd name="connsiteY2665" fmla="*/ 3681094 h 4132525"/>
              <a:gd name="connsiteX2666" fmla="*/ 7237318 w 8073983"/>
              <a:gd name="connsiteY2666" fmla="*/ 3684204 h 4132525"/>
              <a:gd name="connsiteX2667" fmla="*/ 7241543 w 8073983"/>
              <a:gd name="connsiteY2667" fmla="*/ 3686418 h 4132525"/>
              <a:gd name="connsiteX2668" fmla="*/ 7242248 w 8073983"/>
              <a:gd name="connsiteY2668" fmla="*/ 3690272 h 4132525"/>
              <a:gd name="connsiteX2669" fmla="*/ 7246650 w 8073983"/>
              <a:gd name="connsiteY2669" fmla="*/ 3693449 h 4132525"/>
              <a:gd name="connsiteX2670" fmla="*/ 7254042 w 8073983"/>
              <a:gd name="connsiteY2670" fmla="*/ 3692096 h 4132525"/>
              <a:gd name="connsiteX2671" fmla="*/ 7254747 w 8073983"/>
              <a:gd name="connsiteY2671" fmla="*/ 3695950 h 4132525"/>
              <a:gd name="connsiteX2672" fmla="*/ 7269531 w 8073983"/>
              <a:gd name="connsiteY2672" fmla="*/ 3693244 h 4132525"/>
              <a:gd name="connsiteX2673" fmla="*/ 7286382 w 8073983"/>
              <a:gd name="connsiteY2673" fmla="*/ 3686178 h 4132525"/>
              <a:gd name="connsiteX2674" fmla="*/ 7287525 w 8073983"/>
              <a:gd name="connsiteY2674" fmla="*/ 3681986 h 4132525"/>
              <a:gd name="connsiteX2675" fmla="*/ 7308559 w 8073983"/>
              <a:gd name="connsiteY2675" fmla="*/ 3682120 h 4132525"/>
              <a:gd name="connsiteX2676" fmla="*/ 7319866 w 8073983"/>
              <a:gd name="connsiteY2676" fmla="*/ 3676068 h 4132525"/>
              <a:gd name="connsiteX2677" fmla="*/ 7319908 w 8073983"/>
              <a:gd name="connsiteY2677" fmla="*/ 3671082 h 4132525"/>
              <a:gd name="connsiteX2678" fmla="*/ 7325452 w 8073983"/>
              <a:gd name="connsiteY2678" fmla="*/ 3670067 h 4132525"/>
              <a:gd name="connsiteX2679" fmla="*/ 7326863 w 8073983"/>
              <a:gd name="connsiteY2679" fmla="*/ 3677775 h 4132525"/>
              <a:gd name="connsiteX2680" fmla="*/ 7318328 w 8073983"/>
              <a:gd name="connsiteY2680" fmla="*/ 3683319 h 4132525"/>
              <a:gd name="connsiteX2681" fmla="*/ 7313926 w 8073983"/>
              <a:gd name="connsiteY2681" fmla="*/ 3680142 h 4132525"/>
              <a:gd name="connsiteX2682" fmla="*/ 7313312 w 8073983"/>
              <a:gd name="connsiteY2682" fmla="*/ 3687224 h 4132525"/>
              <a:gd name="connsiteX2683" fmla="*/ 7306492 w 8073983"/>
              <a:gd name="connsiteY2683" fmla="*/ 3686481 h 4132525"/>
              <a:gd name="connsiteX2684" fmla="*/ 7310498 w 8073983"/>
              <a:gd name="connsiteY2684" fmla="*/ 3692717 h 4132525"/>
              <a:gd name="connsiteX2685" fmla="*/ 7303106 w 8073983"/>
              <a:gd name="connsiteY2685" fmla="*/ 3694070 h 4132525"/>
              <a:gd name="connsiteX2686" fmla="*/ 7300820 w 8073983"/>
              <a:gd name="connsiteY2686" fmla="*/ 3702454 h 4132525"/>
              <a:gd name="connsiteX2687" fmla="*/ 7290656 w 8073983"/>
              <a:gd name="connsiteY2687" fmla="*/ 3704314 h 4132525"/>
              <a:gd name="connsiteX2688" fmla="*/ 7290477 w 8073983"/>
              <a:gd name="connsiteY2688" fmla="*/ 3707600 h 4132525"/>
              <a:gd name="connsiteX2689" fmla="*/ 7205009 w 8073983"/>
              <a:gd name="connsiteY2689" fmla="*/ 3706812 h 4132525"/>
              <a:gd name="connsiteX2690" fmla="*/ 7087646 w 8073983"/>
              <a:gd name="connsiteY2690" fmla="*/ 3705691 h 4132525"/>
              <a:gd name="connsiteX2691" fmla="*/ 7087646 w 8073983"/>
              <a:gd name="connsiteY2691" fmla="*/ 3698969 h 4132525"/>
              <a:gd name="connsiteX2692" fmla="*/ 6892266 w 8073983"/>
              <a:gd name="connsiteY2692" fmla="*/ 3696728 h 4132525"/>
              <a:gd name="connsiteX2693" fmla="*/ 6892266 w 8073983"/>
              <a:gd name="connsiteY2693" fmla="*/ 3690006 h 4132525"/>
              <a:gd name="connsiteX2694" fmla="*/ 6376682 w 8073983"/>
              <a:gd name="connsiteY2694" fmla="*/ 3687765 h 4132525"/>
              <a:gd name="connsiteX2695" fmla="*/ 6360400 w 8073983"/>
              <a:gd name="connsiteY2695" fmla="*/ 3696728 h 4132525"/>
              <a:gd name="connsiteX2696" fmla="*/ 6349546 w 8073983"/>
              <a:gd name="connsiteY2696" fmla="*/ 3687765 h 4132525"/>
              <a:gd name="connsiteX2697" fmla="*/ 6306128 w 8073983"/>
              <a:gd name="connsiteY2697" fmla="*/ 3687765 h 4132525"/>
              <a:gd name="connsiteX2698" fmla="*/ 6300701 w 8073983"/>
              <a:gd name="connsiteY2698" fmla="*/ 3696728 h 4132525"/>
              <a:gd name="connsiteX2699" fmla="*/ 6251856 w 8073983"/>
              <a:gd name="connsiteY2699" fmla="*/ 3690006 h 4132525"/>
              <a:gd name="connsiteX2700" fmla="*/ 6241001 w 8073983"/>
              <a:gd name="connsiteY2700" fmla="*/ 3696728 h 4132525"/>
              <a:gd name="connsiteX2701" fmla="*/ 5703708 w 8073983"/>
              <a:gd name="connsiteY2701" fmla="*/ 3698969 h 4132525"/>
              <a:gd name="connsiteX2702" fmla="*/ 5681999 w 8073983"/>
              <a:gd name="connsiteY2702" fmla="*/ 3707932 h 4132525"/>
              <a:gd name="connsiteX2703" fmla="*/ 5595164 w 8073983"/>
              <a:gd name="connsiteY2703" fmla="*/ 3707932 h 4132525"/>
              <a:gd name="connsiteX2704" fmla="*/ 5584309 w 8073983"/>
              <a:gd name="connsiteY2704" fmla="*/ 3698969 h 4132525"/>
              <a:gd name="connsiteX2705" fmla="*/ 5562600 w 8073983"/>
              <a:gd name="connsiteY2705" fmla="*/ 3705691 h 4132525"/>
              <a:gd name="connsiteX2706" fmla="*/ 5502901 w 8073983"/>
              <a:gd name="connsiteY2706" fmla="*/ 3705691 h 4132525"/>
              <a:gd name="connsiteX2707" fmla="*/ 5437775 w 8073983"/>
              <a:gd name="connsiteY2707" fmla="*/ 3698969 h 4132525"/>
              <a:gd name="connsiteX2708" fmla="*/ 5432347 w 8073983"/>
              <a:gd name="connsiteY2708" fmla="*/ 3707932 h 4132525"/>
              <a:gd name="connsiteX2709" fmla="*/ 5334658 w 8073983"/>
              <a:gd name="connsiteY2709" fmla="*/ 3707932 h 4132525"/>
              <a:gd name="connsiteX2710" fmla="*/ 5329230 w 8073983"/>
              <a:gd name="connsiteY2710" fmla="*/ 3716895 h 4132525"/>
              <a:gd name="connsiteX2711" fmla="*/ 4824500 w 8073983"/>
              <a:gd name="connsiteY2711" fmla="*/ 3716895 h 4132525"/>
              <a:gd name="connsiteX2712" fmla="*/ 4813646 w 8073983"/>
              <a:gd name="connsiteY2712" fmla="*/ 3725859 h 4132525"/>
              <a:gd name="connsiteX2713" fmla="*/ 4791937 w 8073983"/>
              <a:gd name="connsiteY2713" fmla="*/ 3716895 h 4132525"/>
              <a:gd name="connsiteX2714" fmla="*/ 4781082 w 8073983"/>
              <a:gd name="connsiteY2714" fmla="*/ 3725859 h 4132525"/>
              <a:gd name="connsiteX2715" fmla="*/ 4612839 w 8073983"/>
              <a:gd name="connsiteY2715" fmla="*/ 3725859 h 4132525"/>
              <a:gd name="connsiteX2716" fmla="*/ 4504295 w 8073983"/>
              <a:gd name="connsiteY2716" fmla="*/ 3732581 h 4132525"/>
              <a:gd name="connsiteX2717" fmla="*/ 4488013 w 8073983"/>
              <a:gd name="connsiteY2717" fmla="*/ 3741544 h 4132525"/>
              <a:gd name="connsiteX2718" fmla="*/ 4482586 w 8073983"/>
              <a:gd name="connsiteY2718" fmla="*/ 3732581 h 4132525"/>
              <a:gd name="connsiteX2719" fmla="*/ 4439168 w 8073983"/>
              <a:gd name="connsiteY2719" fmla="*/ 3732581 h 4132525"/>
              <a:gd name="connsiteX2720" fmla="*/ 4422887 w 8073983"/>
              <a:gd name="connsiteY2720" fmla="*/ 3741544 h 4132525"/>
              <a:gd name="connsiteX2721" fmla="*/ 4401178 w 8073983"/>
              <a:gd name="connsiteY2721" fmla="*/ 3732581 h 4132525"/>
              <a:gd name="connsiteX2722" fmla="*/ 4287207 w 8073983"/>
              <a:gd name="connsiteY2722" fmla="*/ 3741544 h 4132525"/>
              <a:gd name="connsiteX2723" fmla="*/ 4276352 w 8073983"/>
              <a:gd name="connsiteY2723" fmla="*/ 3750507 h 4132525"/>
              <a:gd name="connsiteX2724" fmla="*/ 4249216 w 8073983"/>
              <a:gd name="connsiteY2724" fmla="*/ 3741544 h 4132525"/>
              <a:gd name="connsiteX2725" fmla="*/ 4178662 w 8073983"/>
              <a:gd name="connsiteY2725" fmla="*/ 3750507 h 4132525"/>
              <a:gd name="connsiteX2726" fmla="*/ 4162381 w 8073983"/>
              <a:gd name="connsiteY2726" fmla="*/ 3741544 h 4132525"/>
              <a:gd name="connsiteX2727" fmla="*/ 4129817 w 8073983"/>
              <a:gd name="connsiteY2727" fmla="*/ 3761711 h 4132525"/>
              <a:gd name="connsiteX2728" fmla="*/ 4075545 w 8073983"/>
              <a:gd name="connsiteY2728" fmla="*/ 3754989 h 4132525"/>
              <a:gd name="connsiteX2729" fmla="*/ 3961574 w 8073983"/>
              <a:gd name="connsiteY2729" fmla="*/ 3761711 h 4132525"/>
              <a:gd name="connsiteX2730" fmla="*/ 3956147 w 8073983"/>
              <a:gd name="connsiteY2730" fmla="*/ 3770675 h 4132525"/>
              <a:gd name="connsiteX2731" fmla="*/ 3701068 w 8073983"/>
              <a:gd name="connsiteY2731" fmla="*/ 3770675 h 4132525"/>
              <a:gd name="connsiteX2732" fmla="*/ 3695641 w 8073983"/>
              <a:gd name="connsiteY2732" fmla="*/ 3779638 h 4132525"/>
              <a:gd name="connsiteX2733" fmla="*/ 3614233 w 8073983"/>
              <a:gd name="connsiteY2733" fmla="*/ 3779638 h 4132525"/>
              <a:gd name="connsiteX2734" fmla="*/ 3597951 w 8073983"/>
              <a:gd name="connsiteY2734" fmla="*/ 3786360 h 4132525"/>
              <a:gd name="connsiteX2735" fmla="*/ 3592524 w 8073983"/>
              <a:gd name="connsiteY2735" fmla="*/ 3779638 h 4132525"/>
              <a:gd name="connsiteX2736" fmla="*/ 3505689 w 8073983"/>
              <a:gd name="connsiteY2736" fmla="*/ 3779638 h 4132525"/>
              <a:gd name="connsiteX2737" fmla="*/ 3500262 w 8073983"/>
              <a:gd name="connsiteY2737" fmla="*/ 3795323 h 4132525"/>
              <a:gd name="connsiteX2738" fmla="*/ 3375436 w 8073983"/>
              <a:gd name="connsiteY2738" fmla="*/ 3795323 h 4132525"/>
              <a:gd name="connsiteX2739" fmla="*/ 3364581 w 8073983"/>
              <a:gd name="connsiteY2739" fmla="*/ 3806528 h 4132525"/>
              <a:gd name="connsiteX2740" fmla="*/ 3353727 w 8073983"/>
              <a:gd name="connsiteY2740" fmla="*/ 3795323 h 4132525"/>
              <a:gd name="connsiteX2741" fmla="*/ 3277749 w 8073983"/>
              <a:gd name="connsiteY2741" fmla="*/ 3815491 h 4132525"/>
              <a:gd name="connsiteX2742" fmla="*/ 3201767 w 8073983"/>
              <a:gd name="connsiteY2742" fmla="*/ 3815491 h 4132525"/>
              <a:gd name="connsiteX2743" fmla="*/ 3114933 w 8073983"/>
              <a:gd name="connsiteY2743" fmla="*/ 3824454 h 4132525"/>
              <a:gd name="connsiteX2744" fmla="*/ 3028098 w 8073983"/>
              <a:gd name="connsiteY2744" fmla="*/ 3833417 h 4132525"/>
              <a:gd name="connsiteX2745" fmla="*/ 3011817 w 8073983"/>
              <a:gd name="connsiteY2745" fmla="*/ 3840140 h 4132525"/>
              <a:gd name="connsiteX2746" fmla="*/ 2990107 w 8073983"/>
              <a:gd name="connsiteY2746" fmla="*/ 3835658 h 4132525"/>
              <a:gd name="connsiteX2747" fmla="*/ 2919553 w 8073983"/>
              <a:gd name="connsiteY2747" fmla="*/ 3840140 h 4132525"/>
              <a:gd name="connsiteX2748" fmla="*/ 2903270 w 8073983"/>
              <a:gd name="connsiteY2748" fmla="*/ 3849103 h 4132525"/>
              <a:gd name="connsiteX2749" fmla="*/ 2886988 w 8073983"/>
              <a:gd name="connsiteY2749" fmla="*/ 3840140 h 4132525"/>
              <a:gd name="connsiteX2750" fmla="*/ 2811008 w 8073983"/>
              <a:gd name="connsiteY2750" fmla="*/ 3849103 h 4132525"/>
              <a:gd name="connsiteX2751" fmla="*/ 2789300 w 8073983"/>
              <a:gd name="connsiteY2751" fmla="*/ 3858066 h 4132525"/>
              <a:gd name="connsiteX2752" fmla="*/ 2773018 w 8073983"/>
              <a:gd name="connsiteY2752" fmla="*/ 3869270 h 4132525"/>
              <a:gd name="connsiteX2753" fmla="*/ 2762164 w 8073983"/>
              <a:gd name="connsiteY2753" fmla="*/ 3858066 h 4132525"/>
              <a:gd name="connsiteX2754" fmla="*/ 2664475 w 8073983"/>
              <a:gd name="connsiteY2754" fmla="*/ 3858066 h 4132525"/>
              <a:gd name="connsiteX2755" fmla="*/ 2593922 w 8073983"/>
              <a:gd name="connsiteY2755" fmla="*/ 3869270 h 4132525"/>
              <a:gd name="connsiteX2756" fmla="*/ 2485377 w 8073983"/>
              <a:gd name="connsiteY2756" fmla="*/ 3878233 h 4132525"/>
              <a:gd name="connsiteX2757" fmla="*/ 2463668 w 8073983"/>
              <a:gd name="connsiteY2757" fmla="*/ 3887196 h 4132525"/>
              <a:gd name="connsiteX2758" fmla="*/ 2452814 w 8073983"/>
              <a:gd name="connsiteY2758" fmla="*/ 3893919 h 4132525"/>
              <a:gd name="connsiteX2759" fmla="*/ 2447386 w 8073983"/>
              <a:gd name="connsiteY2759" fmla="*/ 3887196 h 4132525"/>
              <a:gd name="connsiteX2760" fmla="*/ 2349696 w 8073983"/>
              <a:gd name="connsiteY2760" fmla="*/ 3887196 h 4132525"/>
              <a:gd name="connsiteX2761" fmla="*/ 2344270 w 8073983"/>
              <a:gd name="connsiteY2761" fmla="*/ 3893919 h 4132525"/>
              <a:gd name="connsiteX2762" fmla="*/ 2224871 w 8073983"/>
              <a:gd name="connsiteY2762" fmla="*/ 3893919 h 4132525"/>
              <a:gd name="connsiteX2763" fmla="*/ 2192308 w 8073983"/>
              <a:gd name="connsiteY2763" fmla="*/ 3902882 h 4132525"/>
              <a:gd name="connsiteX2764" fmla="*/ 2165172 w 8073983"/>
              <a:gd name="connsiteY2764" fmla="*/ 3893919 h 4132525"/>
              <a:gd name="connsiteX2765" fmla="*/ 2110900 w 8073983"/>
              <a:gd name="connsiteY2765" fmla="*/ 3911845 h 4132525"/>
              <a:gd name="connsiteX2766" fmla="*/ 2007783 w 8073983"/>
              <a:gd name="connsiteY2766" fmla="*/ 3911845 h 4132525"/>
              <a:gd name="connsiteX2767" fmla="*/ 1953511 w 8073983"/>
              <a:gd name="connsiteY2767" fmla="*/ 3932012 h 4132525"/>
              <a:gd name="connsiteX2768" fmla="*/ 1877529 w 8073983"/>
              <a:gd name="connsiteY2768" fmla="*/ 3932012 h 4132525"/>
              <a:gd name="connsiteX2769" fmla="*/ 1812404 w 8073983"/>
              <a:gd name="connsiteY2769" fmla="*/ 3940976 h 4132525"/>
              <a:gd name="connsiteX2770" fmla="*/ 1806976 w 8073983"/>
              <a:gd name="connsiteY2770" fmla="*/ 3947698 h 4132525"/>
              <a:gd name="connsiteX2771" fmla="*/ 1768984 w 8073983"/>
              <a:gd name="connsiteY2771" fmla="*/ 3947698 h 4132525"/>
              <a:gd name="connsiteX2772" fmla="*/ 1763559 w 8073983"/>
              <a:gd name="connsiteY2772" fmla="*/ 3940976 h 4132525"/>
              <a:gd name="connsiteX2773" fmla="*/ 1741850 w 8073983"/>
              <a:gd name="connsiteY2773" fmla="*/ 3947698 h 4132525"/>
              <a:gd name="connsiteX2774" fmla="*/ 1687578 w 8073983"/>
              <a:gd name="connsiteY2774" fmla="*/ 3956661 h 4132525"/>
              <a:gd name="connsiteX2775" fmla="*/ 1600741 w 8073983"/>
              <a:gd name="connsiteY2775" fmla="*/ 3965624 h 4132525"/>
              <a:gd name="connsiteX2776" fmla="*/ 1579033 w 8073983"/>
              <a:gd name="connsiteY2776" fmla="*/ 3958902 h 4132525"/>
              <a:gd name="connsiteX2777" fmla="*/ 1562752 w 8073983"/>
              <a:gd name="connsiteY2777" fmla="*/ 3965624 h 4132525"/>
              <a:gd name="connsiteX2778" fmla="*/ 1508479 w 8073983"/>
              <a:gd name="connsiteY2778" fmla="*/ 3965624 h 4132525"/>
              <a:gd name="connsiteX2779" fmla="*/ 1503051 w 8073983"/>
              <a:gd name="connsiteY2779" fmla="*/ 3976828 h 4132525"/>
              <a:gd name="connsiteX2780" fmla="*/ 1421645 w 8073983"/>
              <a:gd name="connsiteY2780" fmla="*/ 3976828 h 4132525"/>
              <a:gd name="connsiteX2781" fmla="*/ 1329380 w 8073983"/>
              <a:gd name="connsiteY2781" fmla="*/ 3985792 h 4132525"/>
              <a:gd name="connsiteX2782" fmla="*/ 1291391 w 8073983"/>
              <a:gd name="connsiteY2782" fmla="*/ 3994755 h 4132525"/>
              <a:gd name="connsiteX2783" fmla="*/ 1280536 w 8073983"/>
              <a:gd name="connsiteY2783" fmla="*/ 4001477 h 4132525"/>
              <a:gd name="connsiteX2784" fmla="*/ 1253400 w 8073983"/>
              <a:gd name="connsiteY2784" fmla="*/ 3994755 h 4132525"/>
              <a:gd name="connsiteX2785" fmla="*/ 1215411 w 8073983"/>
              <a:gd name="connsiteY2785" fmla="*/ 4010440 h 4132525"/>
              <a:gd name="connsiteX2786" fmla="*/ 1181130 w 8073983"/>
              <a:gd name="connsiteY2786" fmla="*/ 4011816 h 4132525"/>
              <a:gd name="connsiteX2787" fmla="*/ 1181334 w 8073983"/>
              <a:gd name="connsiteY2787" fmla="*/ 4008082 h 4132525"/>
              <a:gd name="connsiteX2788" fmla="*/ 1186660 w 8073983"/>
              <a:gd name="connsiteY2788" fmla="*/ 4011091 h 4132525"/>
              <a:gd name="connsiteX2789" fmla="*/ 1188727 w 8073983"/>
              <a:gd name="connsiteY2789" fmla="*/ 4006730 h 4132525"/>
              <a:gd name="connsiteX2790" fmla="*/ 1194052 w 8073983"/>
              <a:gd name="connsiteY2790" fmla="*/ 4009738 h 4132525"/>
              <a:gd name="connsiteX2791" fmla="*/ 1201882 w 8073983"/>
              <a:gd name="connsiteY2791" fmla="*/ 4000340 h 4132525"/>
              <a:gd name="connsiteX2792" fmla="*/ 1208350 w 8073983"/>
              <a:gd name="connsiteY2792" fmla="*/ 3999156 h 4132525"/>
              <a:gd name="connsiteX2793" fmla="*/ 1209055 w 8073983"/>
              <a:gd name="connsiteY2793" fmla="*/ 4003010 h 4132525"/>
              <a:gd name="connsiteX2794" fmla="*/ 1217371 w 8073983"/>
              <a:gd name="connsiteY2794" fmla="*/ 4001488 h 4132525"/>
              <a:gd name="connsiteX2795" fmla="*/ 1208745 w 8073983"/>
              <a:gd name="connsiteY2795" fmla="*/ 3996097 h 4132525"/>
              <a:gd name="connsiteX2796" fmla="*/ 1215960 w 8073983"/>
              <a:gd name="connsiteY2796" fmla="*/ 3993781 h 4132525"/>
              <a:gd name="connsiteX2797" fmla="*/ 1215431 w 8073983"/>
              <a:gd name="connsiteY2797" fmla="*/ 3990890 h 4132525"/>
              <a:gd name="connsiteX2798" fmla="*/ 1211384 w 8073983"/>
              <a:gd name="connsiteY2798" fmla="*/ 3989640 h 4132525"/>
              <a:gd name="connsiteX2799" fmla="*/ 1209226 w 8073983"/>
              <a:gd name="connsiteY2799" fmla="*/ 3983065 h 4132525"/>
              <a:gd name="connsiteX2800" fmla="*/ 1216836 w 8073983"/>
              <a:gd name="connsiteY2800" fmla="*/ 3977690 h 4132525"/>
              <a:gd name="connsiteX2801" fmla="*/ 1226998 w 8073983"/>
              <a:gd name="connsiteY2801" fmla="*/ 3975830 h 4132525"/>
              <a:gd name="connsiteX2802" fmla="*/ 1230477 w 8073983"/>
              <a:gd name="connsiteY2802" fmla="*/ 3979176 h 4132525"/>
              <a:gd name="connsiteX2803" fmla="*/ 1230914 w 8073983"/>
              <a:gd name="connsiteY2803" fmla="*/ 3971131 h 4132525"/>
              <a:gd name="connsiteX2804" fmla="*/ 1244776 w 8073983"/>
              <a:gd name="connsiteY2804" fmla="*/ 3968594 h 4132525"/>
              <a:gd name="connsiteX2805" fmla="*/ 1244464 w 8073983"/>
              <a:gd name="connsiteY2805" fmla="*/ 3961682 h 4132525"/>
              <a:gd name="connsiteX2806" fmla="*/ 1247589 w 8073983"/>
              <a:gd name="connsiteY2806" fmla="*/ 3963101 h 4132525"/>
              <a:gd name="connsiteX2807" fmla="*/ 1266245 w 8073983"/>
              <a:gd name="connsiteY2807" fmla="*/ 3960683 h 4132525"/>
              <a:gd name="connsiteX2808" fmla="*/ 1265541 w 8073983"/>
              <a:gd name="connsiteY2808" fmla="*/ 3956829 h 4132525"/>
              <a:gd name="connsiteX2809" fmla="*/ 1251681 w 8073983"/>
              <a:gd name="connsiteY2809" fmla="*/ 3959365 h 4132525"/>
              <a:gd name="connsiteX2810" fmla="*/ 1251195 w 8073983"/>
              <a:gd name="connsiteY2810" fmla="*/ 3951489 h 4132525"/>
              <a:gd name="connsiteX2811" fmla="*/ 1257663 w 8073983"/>
              <a:gd name="connsiteY2811" fmla="*/ 3950305 h 4132525"/>
              <a:gd name="connsiteX2812" fmla="*/ 1267122 w 8073983"/>
              <a:gd name="connsiteY2812" fmla="*/ 3944592 h 4132525"/>
              <a:gd name="connsiteX2813" fmla="*/ 1267339 w 8073983"/>
              <a:gd name="connsiteY2813" fmla="*/ 3940569 h 4132525"/>
              <a:gd name="connsiteX2814" fmla="*/ 1307073 w 8073983"/>
              <a:gd name="connsiteY2814" fmla="*/ 3933298 h 4132525"/>
              <a:gd name="connsiteX2815" fmla="*/ 1307291 w 8073983"/>
              <a:gd name="connsiteY2815" fmla="*/ 3929276 h 4132525"/>
              <a:gd name="connsiteX2816" fmla="*/ 1403213 w 8073983"/>
              <a:gd name="connsiteY2816" fmla="*/ 3910727 h 4132525"/>
              <a:gd name="connsiteX2817" fmla="*/ 1404708 w 8073983"/>
              <a:gd name="connsiteY2817" fmla="*/ 3908462 h 4132525"/>
              <a:gd name="connsiteX2818" fmla="*/ 1412101 w 8073983"/>
              <a:gd name="connsiteY2818" fmla="*/ 3907109 h 4132525"/>
              <a:gd name="connsiteX2819" fmla="*/ 1432781 w 8073983"/>
              <a:gd name="connsiteY2819" fmla="*/ 3905316 h 4132525"/>
              <a:gd name="connsiteX2820" fmla="*/ 1438897 w 8073983"/>
              <a:gd name="connsiteY2820" fmla="*/ 3902206 h 4132525"/>
              <a:gd name="connsiteX2821" fmla="*/ 1439250 w 8073983"/>
              <a:gd name="connsiteY2821" fmla="*/ 3904132 h 4132525"/>
              <a:gd name="connsiteX2822" fmla="*/ 1495790 w 8073983"/>
              <a:gd name="connsiteY2822" fmla="*/ 3894781 h 4132525"/>
              <a:gd name="connsiteX2823" fmla="*/ 1498167 w 8073983"/>
              <a:gd name="connsiteY2823" fmla="*/ 3897333 h 4132525"/>
              <a:gd name="connsiteX2824" fmla="*/ 1509298 w 8073983"/>
              <a:gd name="connsiteY2824" fmla="*/ 3890318 h 4132525"/>
              <a:gd name="connsiteX2825" fmla="*/ 1504720 w 8073983"/>
              <a:gd name="connsiteY2825" fmla="*/ 3886178 h 4132525"/>
              <a:gd name="connsiteX2826" fmla="*/ 1507712 w 8073983"/>
              <a:gd name="connsiteY2826" fmla="*/ 3881647 h 4132525"/>
              <a:gd name="connsiteX2827" fmla="*/ 1496271 w 8073983"/>
              <a:gd name="connsiteY2827" fmla="*/ 3881750 h 4132525"/>
              <a:gd name="connsiteX2828" fmla="*/ 1493895 w 8073983"/>
              <a:gd name="connsiteY2828" fmla="*/ 3879198 h 4132525"/>
              <a:gd name="connsiteX2829" fmla="*/ 1475414 w 8073983"/>
              <a:gd name="connsiteY2829" fmla="*/ 3882580 h 4132525"/>
              <a:gd name="connsiteX2830" fmla="*/ 1471322 w 8073983"/>
              <a:gd name="connsiteY2830" fmla="*/ 3886315 h 4132525"/>
              <a:gd name="connsiteX2831" fmla="*/ 1469870 w 8073983"/>
              <a:gd name="connsiteY2831" fmla="*/ 3883594 h 4132525"/>
              <a:gd name="connsiteX2832" fmla="*/ 1436429 w 8073983"/>
              <a:gd name="connsiteY2832" fmla="*/ 3888718 h 4132525"/>
              <a:gd name="connsiteX2833" fmla="*/ 1434799 w 8073983"/>
              <a:gd name="connsiteY2833" fmla="*/ 3885033 h 4132525"/>
              <a:gd name="connsiteX2834" fmla="*/ 1429256 w 8073983"/>
              <a:gd name="connsiteY2834" fmla="*/ 3886048 h 4132525"/>
              <a:gd name="connsiteX2835" fmla="*/ 1400392 w 8073983"/>
              <a:gd name="connsiteY2835" fmla="*/ 3895312 h 4132525"/>
              <a:gd name="connsiteX2836" fmla="*/ 1398761 w 8073983"/>
              <a:gd name="connsiteY2836" fmla="*/ 3891628 h 4132525"/>
              <a:gd name="connsiteX2837" fmla="*/ 1340374 w 8073983"/>
              <a:gd name="connsiteY2837" fmla="*/ 3901317 h 4132525"/>
              <a:gd name="connsiteX2838" fmla="*/ 1343365 w 8073983"/>
              <a:gd name="connsiteY2838" fmla="*/ 3896787 h 4132525"/>
              <a:gd name="connsiteX2839" fmla="*/ 1335797 w 8073983"/>
              <a:gd name="connsiteY2839" fmla="*/ 3897176 h 4132525"/>
              <a:gd name="connsiteX2840" fmla="*/ 1324136 w 8073983"/>
              <a:gd name="connsiteY2840" fmla="*/ 3901301 h 4132525"/>
              <a:gd name="connsiteX2841" fmla="*/ 1321758 w 8073983"/>
              <a:gd name="connsiteY2841" fmla="*/ 3898749 h 4132525"/>
              <a:gd name="connsiteX2842" fmla="*/ 1318593 w 8073983"/>
              <a:gd name="connsiteY2842" fmla="*/ 3902316 h 4132525"/>
              <a:gd name="connsiteX2843" fmla="*/ 1316216 w 8073983"/>
              <a:gd name="connsiteY2843" fmla="*/ 3899764 h 4132525"/>
              <a:gd name="connsiteX2844" fmla="*/ 1305127 w 8073983"/>
              <a:gd name="connsiteY2844" fmla="*/ 3901793 h 4132525"/>
              <a:gd name="connsiteX2845" fmla="*/ 1304732 w 8073983"/>
              <a:gd name="connsiteY2845" fmla="*/ 3904852 h 4132525"/>
              <a:gd name="connsiteX2846" fmla="*/ 1299189 w 8073983"/>
              <a:gd name="connsiteY2846" fmla="*/ 3905867 h 4132525"/>
              <a:gd name="connsiteX2847" fmla="*/ 1295887 w 8073983"/>
              <a:gd name="connsiteY2847" fmla="*/ 3903484 h 4132525"/>
              <a:gd name="connsiteX2848" fmla="*/ 1292720 w 8073983"/>
              <a:gd name="connsiteY2848" fmla="*/ 3907050 h 4132525"/>
              <a:gd name="connsiteX2849" fmla="*/ 1290343 w 8073983"/>
              <a:gd name="connsiteY2849" fmla="*/ 3904498 h 4132525"/>
              <a:gd name="connsiteX2850" fmla="*/ 1276307 w 8073983"/>
              <a:gd name="connsiteY2850" fmla="*/ 3906071 h 4132525"/>
              <a:gd name="connsiteX2851" fmla="*/ 1277140 w 8073983"/>
              <a:gd name="connsiteY2851" fmla="*/ 3894967 h 4132525"/>
              <a:gd name="connsiteX2852" fmla="*/ 1280836 w 8073983"/>
              <a:gd name="connsiteY2852" fmla="*/ 3894290 h 4132525"/>
              <a:gd name="connsiteX2853" fmla="*/ 1284969 w 8073983"/>
              <a:gd name="connsiteY2853" fmla="*/ 3885568 h 4132525"/>
              <a:gd name="connsiteX2854" fmla="*/ 1290513 w 8073983"/>
              <a:gd name="connsiteY2854" fmla="*/ 3884554 h 4132525"/>
              <a:gd name="connsiteX2855" fmla="*/ 1293899 w 8073983"/>
              <a:gd name="connsiteY2855" fmla="*/ 3876965 h 4132525"/>
              <a:gd name="connsiteX2856" fmla="*/ 1289321 w 8073983"/>
              <a:gd name="connsiteY2856" fmla="*/ 3872824 h 4132525"/>
              <a:gd name="connsiteX2857" fmla="*/ 1277133 w 8073983"/>
              <a:gd name="connsiteY2857" fmla="*/ 3874059 h 4132525"/>
              <a:gd name="connsiteX2858" fmla="*/ 1272028 w 8073983"/>
              <a:gd name="connsiteY2858" fmla="*/ 3867028 h 4132525"/>
              <a:gd name="connsiteX2859" fmla="*/ 1265384 w 8073983"/>
              <a:gd name="connsiteY2859" fmla="*/ 3867248 h 4132525"/>
              <a:gd name="connsiteX2860" fmla="*/ 1264500 w 8073983"/>
              <a:gd name="connsiteY2860" fmla="*/ 3862431 h 4132525"/>
              <a:gd name="connsiteX2861" fmla="*/ 1267315 w 8073983"/>
              <a:gd name="connsiteY2861" fmla="*/ 3856938 h 4132525"/>
              <a:gd name="connsiteX2862" fmla="*/ 1273784 w 8073983"/>
              <a:gd name="connsiteY2862" fmla="*/ 3855754 h 4132525"/>
              <a:gd name="connsiteX2863" fmla="*/ 1272373 w 8073983"/>
              <a:gd name="connsiteY2863" fmla="*/ 3848047 h 4132525"/>
              <a:gd name="connsiteX2864" fmla="*/ 1276818 w 8073983"/>
              <a:gd name="connsiteY2864" fmla="*/ 3846238 h 4132525"/>
              <a:gd name="connsiteX2865" fmla="*/ 1274660 w 8073983"/>
              <a:gd name="connsiteY2865" fmla="*/ 3839663 h 4132525"/>
              <a:gd name="connsiteX2866" fmla="*/ 1304976 w 8073983"/>
              <a:gd name="connsiteY2866" fmla="*/ 3833120 h 4132525"/>
              <a:gd name="connsiteX2867" fmla="*/ 1305546 w 8073983"/>
              <a:gd name="connsiteY2867" fmla="*/ 3831024 h 4132525"/>
              <a:gd name="connsiteX2868" fmla="*/ 1322178 w 8073983"/>
              <a:gd name="connsiteY2868" fmla="*/ 3827980 h 4132525"/>
              <a:gd name="connsiteX2869" fmla="*/ 1325304 w 8073983"/>
              <a:gd name="connsiteY2869" fmla="*/ 3829400 h 4132525"/>
              <a:gd name="connsiteX2870" fmla="*/ 1327723 w 8073983"/>
              <a:gd name="connsiteY2870" fmla="*/ 3826966 h 4132525"/>
              <a:gd name="connsiteX2871" fmla="*/ 1352496 w 8073983"/>
              <a:gd name="connsiteY2871" fmla="*/ 3821437 h 4132525"/>
              <a:gd name="connsiteX2872" fmla="*/ 1351790 w 8073983"/>
              <a:gd name="connsiteY2872" fmla="*/ 3817583 h 4132525"/>
              <a:gd name="connsiteX2873" fmla="*/ 1361954 w 8073983"/>
              <a:gd name="connsiteY2873" fmla="*/ 3815723 h 4132525"/>
              <a:gd name="connsiteX2874" fmla="*/ 1370580 w 8073983"/>
              <a:gd name="connsiteY2874" fmla="*/ 3821114 h 4132525"/>
              <a:gd name="connsiteX2875" fmla="*/ 1377620 w 8073983"/>
              <a:gd name="connsiteY2875" fmla="*/ 3817835 h 4132525"/>
              <a:gd name="connsiteX2876" fmla="*/ 1370799 w 8073983"/>
              <a:gd name="connsiteY2876" fmla="*/ 3817092 h 4132525"/>
              <a:gd name="connsiteX2877" fmla="*/ 1370270 w 8073983"/>
              <a:gd name="connsiteY2877" fmla="*/ 3814201 h 4132525"/>
              <a:gd name="connsiteX2878" fmla="*/ 1380434 w 8073983"/>
              <a:gd name="connsiteY2878" fmla="*/ 3812341 h 4132525"/>
              <a:gd name="connsiteX2879" fmla="*/ 1382897 w 8073983"/>
              <a:gd name="connsiteY2879" fmla="*/ 3804921 h 4132525"/>
              <a:gd name="connsiteX2880" fmla="*/ 1370488 w 8073983"/>
              <a:gd name="connsiteY2880" fmla="*/ 3810179 h 4132525"/>
              <a:gd name="connsiteX2881" fmla="*/ 1366087 w 8073983"/>
              <a:gd name="connsiteY2881" fmla="*/ 3807001 h 4132525"/>
              <a:gd name="connsiteX2882" fmla="*/ 1362919 w 8073983"/>
              <a:gd name="connsiteY2882" fmla="*/ 3810568 h 4132525"/>
              <a:gd name="connsiteX2883" fmla="*/ 1349454 w 8073983"/>
              <a:gd name="connsiteY2883" fmla="*/ 3810045 h 4132525"/>
              <a:gd name="connsiteX2884" fmla="*/ 1331503 w 8073983"/>
              <a:gd name="connsiteY2884" fmla="*/ 3816317 h 4132525"/>
              <a:gd name="connsiteX2885" fmla="*/ 1330975 w 8073983"/>
              <a:gd name="connsiteY2885" fmla="*/ 3813427 h 4132525"/>
              <a:gd name="connsiteX2886" fmla="*/ 1272585 w 8073983"/>
              <a:gd name="connsiteY2886" fmla="*/ 3823116 h 4132525"/>
              <a:gd name="connsiteX2887" fmla="*/ 1269285 w 8073983"/>
              <a:gd name="connsiteY2887" fmla="*/ 3820733 h 4132525"/>
              <a:gd name="connsiteX2888" fmla="*/ 1267042 w 8073983"/>
              <a:gd name="connsiteY2888" fmla="*/ 3824131 h 4132525"/>
              <a:gd name="connsiteX2889" fmla="*/ 1261144 w 8073983"/>
              <a:gd name="connsiteY2889" fmla="*/ 3823218 h 4132525"/>
              <a:gd name="connsiteX2890" fmla="*/ 1267437 w 8073983"/>
              <a:gd name="connsiteY2890" fmla="*/ 3821071 h 4132525"/>
              <a:gd name="connsiteX2891" fmla="*/ 1266556 w 8073983"/>
              <a:gd name="connsiteY2891" fmla="*/ 3816254 h 4132525"/>
              <a:gd name="connsiteX2892" fmla="*/ 1218508 w 8073983"/>
              <a:gd name="connsiteY2892" fmla="*/ 3825047 h 4132525"/>
              <a:gd name="connsiteX2893" fmla="*/ 1214324 w 8073983"/>
              <a:gd name="connsiteY2893" fmla="*/ 3817847 h 4132525"/>
              <a:gd name="connsiteX2894" fmla="*/ 1211680 w 8073983"/>
              <a:gd name="connsiteY2894" fmla="*/ 3803396 h 4132525"/>
              <a:gd name="connsiteX2895" fmla="*/ 1217972 w 8073983"/>
              <a:gd name="connsiteY2895" fmla="*/ 3801249 h 4132525"/>
              <a:gd name="connsiteX2896" fmla="*/ 1222373 w 8073983"/>
              <a:gd name="connsiteY2896" fmla="*/ 3804426 h 4132525"/>
              <a:gd name="connsiteX2897" fmla="*/ 1217796 w 8073983"/>
              <a:gd name="connsiteY2897" fmla="*/ 3800285 h 4132525"/>
              <a:gd name="connsiteX2898" fmla="*/ 1225583 w 8073983"/>
              <a:gd name="connsiteY2898" fmla="*/ 3795873 h 4132525"/>
              <a:gd name="connsiteX2899" fmla="*/ 1206573 w 8073983"/>
              <a:gd name="connsiteY2899" fmla="*/ 3796365 h 4132525"/>
              <a:gd name="connsiteX2900" fmla="*/ 1204943 w 8073983"/>
              <a:gd name="connsiteY2900" fmla="*/ 3792680 h 4132525"/>
              <a:gd name="connsiteX2901" fmla="*/ 1197552 w 8073983"/>
              <a:gd name="connsiteY2901" fmla="*/ 3794033 h 4132525"/>
              <a:gd name="connsiteX2902" fmla="*/ 1196409 w 8073983"/>
              <a:gd name="connsiteY2902" fmla="*/ 3798225 h 4132525"/>
              <a:gd name="connsiteX2903" fmla="*/ 1189983 w 8073983"/>
              <a:gd name="connsiteY2903" fmla="*/ 3794422 h 4132525"/>
              <a:gd name="connsiteX2904" fmla="*/ 1185448 w 8073983"/>
              <a:gd name="connsiteY2904" fmla="*/ 3785296 h 4132525"/>
              <a:gd name="connsiteX2905" fmla="*/ 1186591 w 8073983"/>
              <a:gd name="connsiteY2905" fmla="*/ 3781104 h 4132525"/>
              <a:gd name="connsiteX2906" fmla="*/ 1177703 w 8073983"/>
              <a:gd name="connsiteY2906" fmla="*/ 3784722 h 4132525"/>
              <a:gd name="connsiteX2907" fmla="*/ 1175546 w 8073983"/>
              <a:gd name="connsiteY2907" fmla="*/ 3778147 h 4132525"/>
              <a:gd name="connsiteX2908" fmla="*/ 1168153 w 8073983"/>
              <a:gd name="connsiteY2908" fmla="*/ 3779499 h 4132525"/>
              <a:gd name="connsiteX2909" fmla="*/ 1167448 w 8073983"/>
              <a:gd name="connsiteY2909" fmla="*/ 3775646 h 4132525"/>
              <a:gd name="connsiteX2910" fmla="*/ 1160803 w 8073983"/>
              <a:gd name="connsiteY2910" fmla="*/ 3775866 h 4132525"/>
              <a:gd name="connsiteX2911" fmla="*/ 1159837 w 8073983"/>
              <a:gd name="connsiteY2911" fmla="*/ 3781021 h 4132525"/>
              <a:gd name="connsiteX2912" fmla="*/ 1157065 w 8073983"/>
              <a:gd name="connsiteY2912" fmla="*/ 3781529 h 4132525"/>
              <a:gd name="connsiteX2913" fmla="*/ 1157770 w 8073983"/>
              <a:gd name="connsiteY2913" fmla="*/ 3785382 h 4132525"/>
              <a:gd name="connsiteX2914" fmla="*/ 1154075 w 8073983"/>
              <a:gd name="connsiteY2914" fmla="*/ 3786059 h 4132525"/>
              <a:gd name="connsiteX2915" fmla="*/ 1150907 w 8073983"/>
              <a:gd name="connsiteY2915" fmla="*/ 3789625 h 4132525"/>
              <a:gd name="connsiteX2916" fmla="*/ 1150470 w 8073983"/>
              <a:gd name="connsiteY2916" fmla="*/ 3797671 h 4132525"/>
              <a:gd name="connsiteX2917" fmla="*/ 1147211 w 8073983"/>
              <a:gd name="connsiteY2917" fmla="*/ 3790302 h 4132525"/>
              <a:gd name="connsiteX2918" fmla="*/ 1142282 w 8073983"/>
              <a:gd name="connsiteY2918" fmla="*/ 3784234 h 4132525"/>
              <a:gd name="connsiteX2919" fmla="*/ 1117332 w 8073983"/>
              <a:gd name="connsiteY2919" fmla="*/ 3788799 h 4132525"/>
              <a:gd name="connsiteX2920" fmla="*/ 1108707 w 8073983"/>
              <a:gd name="connsiteY2920" fmla="*/ 3783408 h 4132525"/>
              <a:gd name="connsiteX2921" fmla="*/ 1115922 w 8073983"/>
              <a:gd name="connsiteY2921" fmla="*/ 3781092 h 4132525"/>
              <a:gd name="connsiteX2922" fmla="*/ 1115218 w 8073983"/>
              <a:gd name="connsiteY2922" fmla="*/ 3777239 h 4132525"/>
              <a:gd name="connsiteX2923" fmla="*/ 1132773 w 8073983"/>
              <a:gd name="connsiteY2923" fmla="*/ 3774026 h 4132525"/>
              <a:gd name="connsiteX2924" fmla="*/ 1139283 w 8073983"/>
              <a:gd name="connsiteY2924" fmla="*/ 3767856 h 4132525"/>
              <a:gd name="connsiteX2925" fmla="*/ 1138049 w 8073983"/>
              <a:gd name="connsiteY2925" fmla="*/ 3761112 h 4132525"/>
              <a:gd name="connsiteX2926" fmla="*/ 1127886 w 8073983"/>
              <a:gd name="connsiteY2926" fmla="*/ 3762972 h 4132525"/>
              <a:gd name="connsiteX2927" fmla="*/ 1118159 w 8073983"/>
              <a:gd name="connsiteY2927" fmla="*/ 3756787 h 4132525"/>
              <a:gd name="connsiteX2928" fmla="*/ 1104122 w 8073983"/>
              <a:gd name="connsiteY2928" fmla="*/ 3758360 h 4132525"/>
              <a:gd name="connsiteX2929" fmla="*/ 1095102 w 8073983"/>
              <a:gd name="connsiteY2929" fmla="*/ 3756028 h 4132525"/>
              <a:gd name="connsiteX2930" fmla="*/ 1094397 w 8073983"/>
              <a:gd name="connsiteY2930" fmla="*/ 3752174 h 4132525"/>
              <a:gd name="connsiteX2931" fmla="*/ 1080359 w 8073983"/>
              <a:gd name="connsiteY2931" fmla="*/ 3753747 h 4132525"/>
              <a:gd name="connsiteX2932" fmla="*/ 1083879 w 8073983"/>
              <a:gd name="connsiteY2932" fmla="*/ 3752107 h 4132525"/>
              <a:gd name="connsiteX2933" fmla="*/ 1079958 w 8073983"/>
              <a:gd name="connsiteY2933" fmla="*/ 3735899 h 4132525"/>
              <a:gd name="connsiteX2934" fmla="*/ 1072257 w 8073983"/>
              <a:gd name="connsiteY2934" fmla="*/ 3730338 h 4132525"/>
              <a:gd name="connsiteX2935" fmla="*/ 1085941 w 8073983"/>
              <a:gd name="connsiteY2935" fmla="*/ 3726839 h 4132525"/>
              <a:gd name="connsiteX2936" fmla="*/ 1086159 w 8073983"/>
              <a:gd name="connsiteY2936" fmla="*/ 3722816 h 4132525"/>
              <a:gd name="connsiteX2937" fmla="*/ 1100238 w 8073983"/>
              <a:gd name="connsiteY2937" fmla="*/ 3716257 h 4132525"/>
              <a:gd name="connsiteX2938" fmla="*/ 1098652 w 8073983"/>
              <a:gd name="connsiteY2938" fmla="*/ 3707586 h 4132525"/>
              <a:gd name="connsiteX2939" fmla="*/ 1093327 w 8073983"/>
              <a:gd name="connsiteY2939" fmla="*/ 3704578 h 4132525"/>
              <a:gd name="connsiteX2940" fmla="*/ 1085758 w 8073983"/>
              <a:gd name="connsiteY2940" fmla="*/ 3704967 h 4132525"/>
              <a:gd name="connsiteX2941" fmla="*/ 1090244 w 8073983"/>
              <a:gd name="connsiteY2941" fmla="*/ 3698172 h 4132525"/>
              <a:gd name="connsiteX2942" fmla="*/ 1106876 w 8073983"/>
              <a:gd name="connsiteY2942" fmla="*/ 3695129 h 4132525"/>
              <a:gd name="connsiteX2943" fmla="*/ 1113563 w 8073983"/>
              <a:gd name="connsiteY2943" fmla="*/ 3689922 h 4132525"/>
              <a:gd name="connsiteX2944" fmla="*/ 1113077 w 8073983"/>
              <a:gd name="connsiteY2944" fmla="*/ 3682046 h 4132525"/>
              <a:gd name="connsiteX2945" fmla="*/ 1119940 w 8073983"/>
              <a:gd name="connsiteY2945" fmla="*/ 3677803 h 4132525"/>
              <a:gd name="connsiteX2946" fmla="*/ 1110566 w 8073983"/>
              <a:gd name="connsiteY2946" fmla="*/ 3673545 h 4132525"/>
              <a:gd name="connsiteX2947" fmla="*/ 1111181 w 8073983"/>
              <a:gd name="connsiteY2947" fmla="*/ 3666463 h 4132525"/>
              <a:gd name="connsiteX2948" fmla="*/ 1117649 w 8073983"/>
              <a:gd name="connsiteY2948" fmla="*/ 3665279 h 4132525"/>
              <a:gd name="connsiteX2949" fmla="*/ 1115356 w 8073983"/>
              <a:gd name="connsiteY2949" fmla="*/ 3652755 h 4132525"/>
              <a:gd name="connsiteX2950" fmla="*/ 1111484 w 8073983"/>
              <a:gd name="connsiteY2950" fmla="*/ 3652468 h 4132525"/>
              <a:gd name="connsiteX2951" fmla="*/ 1114298 w 8073983"/>
              <a:gd name="connsiteY2951" fmla="*/ 3646974 h 4132525"/>
              <a:gd name="connsiteX2952" fmla="*/ 1106554 w 8073983"/>
              <a:gd name="connsiteY2952" fmla="*/ 3646400 h 4132525"/>
              <a:gd name="connsiteX2953" fmla="*/ 1112711 w 8073983"/>
              <a:gd name="connsiteY2953" fmla="*/ 3638304 h 4132525"/>
              <a:gd name="connsiteX2954" fmla="*/ 1109185 w 8073983"/>
              <a:gd name="connsiteY2954" fmla="*/ 3619035 h 4132525"/>
              <a:gd name="connsiteX2955" fmla="*/ 1102274 w 8073983"/>
              <a:gd name="connsiteY2955" fmla="*/ 3607357 h 4132525"/>
              <a:gd name="connsiteX2956" fmla="*/ 1094705 w 8073983"/>
              <a:gd name="connsiteY2956" fmla="*/ 3607746 h 4132525"/>
              <a:gd name="connsiteX2957" fmla="*/ 1090121 w 8073983"/>
              <a:gd name="connsiteY2957" fmla="*/ 3582697 h 4132525"/>
              <a:gd name="connsiteX2958" fmla="*/ 1084133 w 8073983"/>
              <a:gd name="connsiteY2958" fmla="*/ 3570849 h 4132525"/>
              <a:gd name="connsiteX2959" fmla="*/ 1078808 w 8073983"/>
              <a:gd name="connsiteY2959" fmla="*/ 3567841 h 4132525"/>
              <a:gd name="connsiteX2960" fmla="*/ 1073265 w 8073983"/>
              <a:gd name="connsiteY2960" fmla="*/ 3568856 h 4132525"/>
              <a:gd name="connsiteX2961" fmla="*/ 1072735 w 8073983"/>
              <a:gd name="connsiteY2961" fmla="*/ 3565966 h 4132525"/>
              <a:gd name="connsiteX2962" fmla="*/ 1076079 w 8073983"/>
              <a:gd name="connsiteY2962" fmla="*/ 3563362 h 4132525"/>
              <a:gd name="connsiteX2963" fmla="*/ 1067057 w 8073983"/>
              <a:gd name="connsiteY2963" fmla="*/ 3561031 h 4132525"/>
              <a:gd name="connsiteX2964" fmla="*/ 1071149 w 8073983"/>
              <a:gd name="connsiteY2964" fmla="*/ 3557295 h 4132525"/>
              <a:gd name="connsiteX2965" fmla="*/ 1065513 w 8073983"/>
              <a:gd name="connsiteY2965" fmla="*/ 3547374 h 4132525"/>
              <a:gd name="connsiteX2966" fmla="*/ 1060541 w 8073983"/>
              <a:gd name="connsiteY2966" fmla="*/ 3546292 h 4132525"/>
              <a:gd name="connsiteX2967" fmla="*/ 1057812 w 8073983"/>
              <a:gd name="connsiteY2967" fmla="*/ 3541814 h 4132525"/>
              <a:gd name="connsiteX2968" fmla="*/ 1052443 w 8073983"/>
              <a:gd name="connsiteY2968" fmla="*/ 3543792 h 4132525"/>
              <a:gd name="connsiteX2969" fmla="*/ 1055964 w 8073983"/>
              <a:gd name="connsiteY2969" fmla="*/ 3542152 h 4132525"/>
              <a:gd name="connsiteX2970" fmla="*/ 1054201 w 8073983"/>
              <a:gd name="connsiteY2970" fmla="*/ 3532518 h 4132525"/>
              <a:gd name="connsiteX2971" fmla="*/ 1047204 w 8073983"/>
              <a:gd name="connsiteY2971" fmla="*/ 3530811 h 4132525"/>
              <a:gd name="connsiteX2972" fmla="*/ 1043549 w 8073983"/>
              <a:gd name="connsiteY2972" fmla="*/ 3526501 h 4132525"/>
              <a:gd name="connsiteX2973" fmla="*/ 1038710 w 8073983"/>
              <a:gd name="connsiteY2973" fmla="*/ 3531370 h 4132525"/>
              <a:gd name="connsiteX2974" fmla="*/ 1037477 w 8073983"/>
              <a:gd name="connsiteY2974" fmla="*/ 3524626 h 4132525"/>
              <a:gd name="connsiteX2975" fmla="*/ 1032370 w 8073983"/>
              <a:gd name="connsiteY2975" fmla="*/ 3517595 h 4132525"/>
              <a:gd name="connsiteX2976" fmla="*/ 1023920 w 8073983"/>
              <a:gd name="connsiteY2976" fmla="*/ 3513167 h 4132525"/>
              <a:gd name="connsiteX2977" fmla="*/ 1022862 w 8073983"/>
              <a:gd name="connsiteY2977" fmla="*/ 3507387 h 4132525"/>
              <a:gd name="connsiteX2978" fmla="*/ 1018024 w 8073983"/>
              <a:gd name="connsiteY2978" fmla="*/ 3512255 h 4132525"/>
              <a:gd name="connsiteX2979" fmla="*/ 1006845 w 8073983"/>
              <a:gd name="connsiteY2979" fmla="*/ 3503348 h 4132525"/>
              <a:gd name="connsiteX2980" fmla="*/ 995579 w 8073983"/>
              <a:gd name="connsiteY2980" fmla="*/ 3504414 h 4132525"/>
              <a:gd name="connsiteX2981" fmla="*/ 994875 w 8073983"/>
              <a:gd name="connsiteY2981" fmla="*/ 3500560 h 4132525"/>
              <a:gd name="connsiteX2982" fmla="*/ 983786 w 8073983"/>
              <a:gd name="connsiteY2982" fmla="*/ 3502589 h 4132525"/>
              <a:gd name="connsiteX2983" fmla="*/ 980133 w 8073983"/>
              <a:gd name="connsiteY2983" fmla="*/ 3498280 h 4132525"/>
              <a:gd name="connsiteX2984" fmla="*/ 969002 w 8073983"/>
              <a:gd name="connsiteY2984" fmla="*/ 3505295 h 4132525"/>
              <a:gd name="connsiteX2985" fmla="*/ 968783 w 8073983"/>
              <a:gd name="connsiteY2985" fmla="*/ 3509317 h 4132525"/>
              <a:gd name="connsiteX2986" fmla="*/ 960862 w 8073983"/>
              <a:gd name="connsiteY2986" fmla="*/ 3507780 h 4132525"/>
              <a:gd name="connsiteX2987" fmla="*/ 954923 w 8073983"/>
              <a:gd name="connsiteY2987" fmla="*/ 3511854 h 4132525"/>
              <a:gd name="connsiteX2988" fmla="*/ 954218 w 8073983"/>
              <a:gd name="connsiteY2988" fmla="*/ 3508000 h 4132525"/>
              <a:gd name="connsiteX2989" fmla="*/ 944054 w 8073983"/>
              <a:gd name="connsiteY2989" fmla="*/ 3509860 h 4132525"/>
              <a:gd name="connsiteX2990" fmla="*/ 940139 w 8073983"/>
              <a:gd name="connsiteY2990" fmla="*/ 3514559 h 4132525"/>
              <a:gd name="connsiteX2991" fmla="*/ 937148 w 8073983"/>
              <a:gd name="connsiteY2991" fmla="*/ 3519089 h 4132525"/>
              <a:gd name="connsiteX2992" fmla="*/ 938558 w 8073983"/>
              <a:gd name="connsiteY2992" fmla="*/ 3526796 h 4132525"/>
              <a:gd name="connsiteX2993" fmla="*/ 932795 w 8073983"/>
              <a:gd name="connsiteY2993" fmla="*/ 3531834 h 4132525"/>
              <a:gd name="connsiteX2994" fmla="*/ 924523 w 8073983"/>
              <a:gd name="connsiteY2994" fmla="*/ 3528369 h 4132525"/>
              <a:gd name="connsiteX2995" fmla="*/ 922364 w 8073983"/>
              <a:gd name="connsiteY2995" fmla="*/ 3521795 h 4132525"/>
              <a:gd name="connsiteX2996" fmla="*/ 917962 w 8073983"/>
              <a:gd name="connsiteY2996" fmla="*/ 3518617 h 4132525"/>
              <a:gd name="connsiteX2997" fmla="*/ 909689 w 8073983"/>
              <a:gd name="connsiteY2997" fmla="*/ 3515153 h 4132525"/>
              <a:gd name="connsiteX2998" fmla="*/ 907573 w 8073983"/>
              <a:gd name="connsiteY2998" fmla="*/ 3503592 h 4132525"/>
              <a:gd name="connsiteX2999" fmla="*/ 904096 w 8073983"/>
              <a:gd name="connsiteY2999" fmla="*/ 3500246 h 4132525"/>
              <a:gd name="connsiteX3000" fmla="*/ 899476 w 8073983"/>
              <a:gd name="connsiteY3000" fmla="*/ 3501091 h 4132525"/>
              <a:gd name="connsiteX3001" fmla="*/ 899123 w 8073983"/>
              <a:gd name="connsiteY3001" fmla="*/ 3499164 h 4132525"/>
              <a:gd name="connsiteX3002" fmla="*/ 898726 w 8073983"/>
              <a:gd name="connsiteY3002" fmla="*/ 3499185 h 4132525"/>
              <a:gd name="connsiteX3003" fmla="*/ 899269 w 8073983"/>
              <a:gd name="connsiteY3003" fmla="*/ 3497434 h 4132525"/>
              <a:gd name="connsiteX3004" fmla="*/ 908994 w 8073983"/>
              <a:gd name="connsiteY3004" fmla="*/ 3503620 h 4132525"/>
              <a:gd name="connsiteX3005" fmla="*/ 916387 w 8073983"/>
              <a:gd name="connsiteY3005" fmla="*/ 3502267 h 4132525"/>
              <a:gd name="connsiteX3006" fmla="*/ 919596 w 8073983"/>
              <a:gd name="connsiteY3006" fmla="*/ 3493714 h 4132525"/>
              <a:gd name="connsiteX3007" fmla="*/ 922369 w 8073983"/>
              <a:gd name="connsiteY3007" fmla="*/ 3493207 h 4132525"/>
              <a:gd name="connsiteX3008" fmla="*/ 926769 w 8073983"/>
              <a:gd name="connsiteY3008" fmla="*/ 3496384 h 4132525"/>
              <a:gd name="connsiteX3009" fmla="*/ 926989 w 8073983"/>
              <a:gd name="connsiteY3009" fmla="*/ 3492362 h 4132525"/>
              <a:gd name="connsiteX3010" fmla="*/ 933456 w 8073983"/>
              <a:gd name="connsiteY3010" fmla="*/ 3491178 h 4132525"/>
              <a:gd name="connsiteX3011" fmla="*/ 936714 w 8073983"/>
              <a:gd name="connsiteY3011" fmla="*/ 3498547 h 4132525"/>
              <a:gd name="connsiteX3012" fmla="*/ 939000 w 8073983"/>
              <a:gd name="connsiteY3012" fmla="*/ 3490163 h 4132525"/>
              <a:gd name="connsiteX3013" fmla="*/ 944544 w 8073983"/>
              <a:gd name="connsiteY3013" fmla="*/ 3489149 h 4132525"/>
              <a:gd name="connsiteX3014" fmla="*/ 945250 w 8073983"/>
              <a:gd name="connsiteY3014" fmla="*/ 3493002 h 4132525"/>
              <a:gd name="connsiteX3015" fmla="*/ 973895 w 8073983"/>
              <a:gd name="connsiteY3015" fmla="*/ 3487761 h 4132525"/>
              <a:gd name="connsiteX3016" fmla="*/ 989384 w 8073983"/>
              <a:gd name="connsiteY3016" fmla="*/ 3488909 h 4132525"/>
              <a:gd name="connsiteX3017" fmla="*/ 993784 w 8073983"/>
              <a:gd name="connsiteY3017" fmla="*/ 3492086 h 4132525"/>
              <a:gd name="connsiteX3018" fmla="*/ 995104 w 8073983"/>
              <a:gd name="connsiteY3018" fmla="*/ 3488858 h 4132525"/>
              <a:gd name="connsiteX3019" fmla="*/ 1003950 w 8073983"/>
              <a:gd name="connsiteY3019" fmla="*/ 3490226 h 4132525"/>
              <a:gd name="connsiteX3020" fmla="*/ 1006192 w 8073983"/>
              <a:gd name="connsiteY3020" fmla="*/ 3486829 h 4132525"/>
              <a:gd name="connsiteX3021" fmla="*/ 1035584 w 8073983"/>
              <a:gd name="connsiteY3021" fmla="*/ 3480454 h 4132525"/>
              <a:gd name="connsiteX3022" fmla="*/ 1036727 w 8073983"/>
              <a:gd name="connsiteY3022" fmla="*/ 3476263 h 4132525"/>
              <a:gd name="connsiteX3023" fmla="*/ 1041128 w 8073983"/>
              <a:gd name="connsiteY3023" fmla="*/ 3479440 h 4132525"/>
              <a:gd name="connsiteX3024" fmla="*/ 1044119 w 8073983"/>
              <a:gd name="connsiteY3024" fmla="*/ 3474910 h 4132525"/>
              <a:gd name="connsiteX3025" fmla="*/ 1050326 w 8073983"/>
              <a:gd name="connsiteY3025" fmla="*/ 3482735 h 4132525"/>
              <a:gd name="connsiteX3026" fmla="*/ 1054198 w 8073983"/>
              <a:gd name="connsiteY3026" fmla="*/ 3483022 h 4132525"/>
              <a:gd name="connsiteX3027" fmla="*/ 1055256 w 8073983"/>
              <a:gd name="connsiteY3027" fmla="*/ 3488803 h 4132525"/>
              <a:gd name="connsiteX3028" fmla="*/ 1070746 w 8073983"/>
              <a:gd name="connsiteY3028" fmla="*/ 3489951 h 4132525"/>
              <a:gd name="connsiteX3029" fmla="*/ 1070965 w 8073983"/>
              <a:gd name="connsiteY3029" fmla="*/ 3485928 h 4132525"/>
              <a:gd name="connsiteX3030" fmla="*/ 1077432 w 8073983"/>
              <a:gd name="connsiteY3030" fmla="*/ 3484744 h 4132525"/>
              <a:gd name="connsiteX3031" fmla="*/ 1082540 w 8073983"/>
              <a:gd name="connsiteY3031" fmla="*/ 3491775 h 4132525"/>
              <a:gd name="connsiteX3032" fmla="*/ 1089932 w 8073983"/>
              <a:gd name="connsiteY3032" fmla="*/ 3490423 h 4132525"/>
              <a:gd name="connsiteX3033" fmla="*/ 1090637 w 8073983"/>
              <a:gd name="connsiteY3033" fmla="*/ 3494276 h 4132525"/>
              <a:gd name="connsiteX3034" fmla="*/ 1098028 w 8073983"/>
              <a:gd name="connsiteY3034" fmla="*/ 3492924 h 4132525"/>
              <a:gd name="connsiteX3035" fmla="*/ 1098248 w 8073983"/>
              <a:gd name="connsiteY3035" fmla="*/ 3488901 h 4132525"/>
              <a:gd name="connsiteX3036" fmla="*/ 1101019 w 8073983"/>
              <a:gd name="connsiteY3036" fmla="*/ 3488394 h 4132525"/>
              <a:gd name="connsiteX3037" fmla="*/ 1104497 w 8073983"/>
              <a:gd name="connsiteY3037" fmla="*/ 3491740 h 4132525"/>
              <a:gd name="connsiteX3038" fmla="*/ 1115803 w 8073983"/>
              <a:gd name="connsiteY3038" fmla="*/ 3485688 h 4132525"/>
              <a:gd name="connsiteX3039" fmla="*/ 1116022 w 8073983"/>
              <a:gd name="connsiteY3039" fmla="*/ 3481665 h 4132525"/>
              <a:gd name="connsiteX3040" fmla="*/ 1121786 w 8073983"/>
              <a:gd name="connsiteY3040" fmla="*/ 3476628 h 4132525"/>
              <a:gd name="connsiteX3041" fmla="*/ 1131949 w 8073983"/>
              <a:gd name="connsiteY3041" fmla="*/ 3474768 h 4132525"/>
              <a:gd name="connsiteX3042" fmla="*/ 1139561 w 8073983"/>
              <a:gd name="connsiteY3042" fmla="*/ 3469393 h 4132525"/>
              <a:gd name="connsiteX3043" fmla="*/ 1146248 w 8073983"/>
              <a:gd name="connsiteY3043" fmla="*/ 3464186 h 4132525"/>
              <a:gd name="connsiteX3044" fmla="*/ 1149457 w 8073983"/>
              <a:gd name="connsiteY3044" fmla="*/ 3455634 h 4132525"/>
              <a:gd name="connsiteX3045" fmla="*/ 1155926 w 8073983"/>
              <a:gd name="connsiteY3045" fmla="*/ 3454450 h 4132525"/>
              <a:gd name="connsiteX3046" fmla="*/ 1158212 w 8073983"/>
              <a:gd name="connsiteY3046" fmla="*/ 3446066 h 4132525"/>
              <a:gd name="connsiteX3047" fmla="*/ 1162654 w 8073983"/>
              <a:gd name="connsiteY3047" fmla="*/ 3444258 h 4132525"/>
              <a:gd name="connsiteX3048" fmla="*/ 1161597 w 8073983"/>
              <a:gd name="connsiteY3048" fmla="*/ 3438477 h 4132525"/>
              <a:gd name="connsiteX3049" fmla="*/ 1168812 w 8073983"/>
              <a:gd name="connsiteY3049" fmla="*/ 3436161 h 4132525"/>
              <a:gd name="connsiteX3050" fmla="*/ 1167402 w 8073983"/>
              <a:gd name="connsiteY3050" fmla="*/ 3428454 h 4132525"/>
              <a:gd name="connsiteX3051" fmla="*/ 1170393 w 8073983"/>
              <a:gd name="connsiteY3051" fmla="*/ 3423924 h 4132525"/>
              <a:gd name="connsiteX3052" fmla="*/ 1176862 w 8073983"/>
              <a:gd name="connsiteY3052" fmla="*/ 3422740 h 4132525"/>
              <a:gd name="connsiteX3053" fmla="*/ 1174922 w 8073983"/>
              <a:gd name="connsiteY3053" fmla="*/ 3412143 h 4132525"/>
              <a:gd name="connsiteX3054" fmla="*/ 1172278 w 8073983"/>
              <a:gd name="connsiteY3054" fmla="*/ 3397692 h 4132525"/>
              <a:gd name="connsiteX3055" fmla="*/ 1171043 w 8073983"/>
              <a:gd name="connsiteY3055" fmla="*/ 3390948 h 4132525"/>
              <a:gd name="connsiteX3056" fmla="*/ 1167172 w 8073983"/>
              <a:gd name="connsiteY3056" fmla="*/ 3390661 h 4132525"/>
              <a:gd name="connsiteX3057" fmla="*/ 1166332 w 8073983"/>
              <a:gd name="connsiteY3057" fmla="*/ 3380858 h 4132525"/>
              <a:gd name="connsiteX3058" fmla="*/ 1181117 w 8073983"/>
              <a:gd name="connsiteY3058" fmla="*/ 3378152 h 4132525"/>
              <a:gd name="connsiteX3059" fmla="*/ 1181335 w 8073983"/>
              <a:gd name="connsiteY3059" fmla="*/ 3374129 h 4132525"/>
              <a:gd name="connsiteX3060" fmla="*/ 1186660 w 8073983"/>
              <a:gd name="connsiteY3060" fmla="*/ 3377138 h 4132525"/>
              <a:gd name="connsiteX3061" fmla="*/ 1188728 w 8073983"/>
              <a:gd name="connsiteY3061" fmla="*/ 3372777 h 4132525"/>
              <a:gd name="connsiteX3062" fmla="*/ 1194053 w 8073983"/>
              <a:gd name="connsiteY3062" fmla="*/ 3375785 h 4132525"/>
              <a:gd name="connsiteX3063" fmla="*/ 1201882 w 8073983"/>
              <a:gd name="connsiteY3063" fmla="*/ 3366387 h 4132525"/>
              <a:gd name="connsiteX3064" fmla="*/ 1208350 w 8073983"/>
              <a:gd name="connsiteY3064" fmla="*/ 3365203 h 4132525"/>
              <a:gd name="connsiteX3065" fmla="*/ 1209056 w 8073983"/>
              <a:gd name="connsiteY3065" fmla="*/ 3369057 h 4132525"/>
              <a:gd name="connsiteX3066" fmla="*/ 1217373 w 8073983"/>
              <a:gd name="connsiteY3066" fmla="*/ 3367535 h 4132525"/>
              <a:gd name="connsiteX3067" fmla="*/ 1208746 w 8073983"/>
              <a:gd name="connsiteY3067" fmla="*/ 3362144 h 4132525"/>
              <a:gd name="connsiteX3068" fmla="*/ 1215962 w 8073983"/>
              <a:gd name="connsiteY3068" fmla="*/ 3359828 h 4132525"/>
              <a:gd name="connsiteX3069" fmla="*/ 1215433 w 8073983"/>
              <a:gd name="connsiteY3069" fmla="*/ 3356937 h 4132525"/>
              <a:gd name="connsiteX3070" fmla="*/ 1211385 w 8073983"/>
              <a:gd name="connsiteY3070" fmla="*/ 3355687 h 4132525"/>
              <a:gd name="connsiteX3071" fmla="*/ 1209226 w 8073983"/>
              <a:gd name="connsiteY3071" fmla="*/ 3349112 h 4132525"/>
              <a:gd name="connsiteX3072" fmla="*/ 1216836 w 8073983"/>
              <a:gd name="connsiteY3072" fmla="*/ 3343737 h 4132525"/>
              <a:gd name="connsiteX3073" fmla="*/ 1227000 w 8073983"/>
              <a:gd name="connsiteY3073" fmla="*/ 3341877 h 4132525"/>
              <a:gd name="connsiteX3074" fmla="*/ 1230479 w 8073983"/>
              <a:gd name="connsiteY3074" fmla="*/ 3345223 h 4132525"/>
              <a:gd name="connsiteX3075" fmla="*/ 1230916 w 8073983"/>
              <a:gd name="connsiteY3075" fmla="*/ 3337178 h 4132525"/>
              <a:gd name="connsiteX3076" fmla="*/ 1244777 w 8073983"/>
              <a:gd name="connsiteY3076" fmla="*/ 3334641 h 4132525"/>
              <a:gd name="connsiteX3077" fmla="*/ 1244466 w 8073983"/>
              <a:gd name="connsiteY3077" fmla="*/ 3327729 h 4132525"/>
              <a:gd name="connsiteX3078" fmla="*/ 1247589 w 8073983"/>
              <a:gd name="connsiteY3078" fmla="*/ 3329148 h 4132525"/>
              <a:gd name="connsiteX3079" fmla="*/ 1266248 w 8073983"/>
              <a:gd name="connsiteY3079" fmla="*/ 3326730 h 4132525"/>
              <a:gd name="connsiteX3080" fmla="*/ 1265541 w 8073983"/>
              <a:gd name="connsiteY3080" fmla="*/ 3322876 h 4132525"/>
              <a:gd name="connsiteX3081" fmla="*/ 1251682 w 8073983"/>
              <a:gd name="connsiteY3081" fmla="*/ 3325412 h 4132525"/>
              <a:gd name="connsiteX3082" fmla="*/ 1251196 w 8073983"/>
              <a:gd name="connsiteY3082" fmla="*/ 3317536 h 4132525"/>
              <a:gd name="connsiteX3083" fmla="*/ 1257664 w 8073983"/>
              <a:gd name="connsiteY3083" fmla="*/ 3316352 h 4132525"/>
              <a:gd name="connsiteX3084" fmla="*/ 1267124 w 8073983"/>
              <a:gd name="connsiteY3084" fmla="*/ 3310639 h 4132525"/>
              <a:gd name="connsiteX3085" fmla="*/ 1267342 w 8073983"/>
              <a:gd name="connsiteY3085" fmla="*/ 3306616 h 4132525"/>
              <a:gd name="connsiteX3086" fmla="*/ 1307075 w 8073983"/>
              <a:gd name="connsiteY3086" fmla="*/ 3299345 h 4132525"/>
              <a:gd name="connsiteX3087" fmla="*/ 1307293 w 8073983"/>
              <a:gd name="connsiteY3087" fmla="*/ 3295323 h 4132525"/>
              <a:gd name="connsiteX3088" fmla="*/ 1403214 w 8073983"/>
              <a:gd name="connsiteY3088" fmla="*/ 3276774 h 4132525"/>
              <a:gd name="connsiteX3089" fmla="*/ 1404711 w 8073983"/>
              <a:gd name="connsiteY3089" fmla="*/ 3274509 h 4132525"/>
              <a:gd name="connsiteX3090" fmla="*/ 1412101 w 8073983"/>
              <a:gd name="connsiteY3090" fmla="*/ 3273156 h 4132525"/>
              <a:gd name="connsiteX3091" fmla="*/ 1432782 w 8073983"/>
              <a:gd name="connsiteY3091" fmla="*/ 3271363 h 4132525"/>
              <a:gd name="connsiteX3092" fmla="*/ 1438898 w 8073983"/>
              <a:gd name="connsiteY3092" fmla="*/ 3268253 h 4132525"/>
              <a:gd name="connsiteX3093" fmla="*/ 1439250 w 8073983"/>
              <a:gd name="connsiteY3093" fmla="*/ 3270179 h 4132525"/>
              <a:gd name="connsiteX3094" fmla="*/ 1495792 w 8073983"/>
              <a:gd name="connsiteY3094" fmla="*/ 3260828 h 4132525"/>
              <a:gd name="connsiteX3095" fmla="*/ 1498170 w 8073983"/>
              <a:gd name="connsiteY3095" fmla="*/ 3263380 h 4132525"/>
              <a:gd name="connsiteX3096" fmla="*/ 1509299 w 8073983"/>
              <a:gd name="connsiteY3096" fmla="*/ 3256365 h 4132525"/>
              <a:gd name="connsiteX3097" fmla="*/ 1504723 w 8073983"/>
              <a:gd name="connsiteY3097" fmla="*/ 3252225 h 4132525"/>
              <a:gd name="connsiteX3098" fmla="*/ 1507713 w 8073983"/>
              <a:gd name="connsiteY3098" fmla="*/ 3247694 h 4132525"/>
              <a:gd name="connsiteX3099" fmla="*/ 1496273 w 8073983"/>
              <a:gd name="connsiteY3099" fmla="*/ 3247797 h 4132525"/>
              <a:gd name="connsiteX3100" fmla="*/ 1493896 w 8073983"/>
              <a:gd name="connsiteY3100" fmla="*/ 3245245 h 4132525"/>
              <a:gd name="connsiteX3101" fmla="*/ 1475414 w 8073983"/>
              <a:gd name="connsiteY3101" fmla="*/ 3248627 h 4132525"/>
              <a:gd name="connsiteX3102" fmla="*/ 1471324 w 8073983"/>
              <a:gd name="connsiteY3102" fmla="*/ 3252362 h 4132525"/>
              <a:gd name="connsiteX3103" fmla="*/ 1469871 w 8073983"/>
              <a:gd name="connsiteY3103" fmla="*/ 3249641 h 4132525"/>
              <a:gd name="connsiteX3104" fmla="*/ 1436430 w 8073983"/>
              <a:gd name="connsiteY3104" fmla="*/ 3254765 h 4132525"/>
              <a:gd name="connsiteX3105" fmla="*/ 1434801 w 8073983"/>
              <a:gd name="connsiteY3105" fmla="*/ 3251080 h 4132525"/>
              <a:gd name="connsiteX3106" fmla="*/ 1429256 w 8073983"/>
              <a:gd name="connsiteY3106" fmla="*/ 3252095 h 4132525"/>
              <a:gd name="connsiteX3107" fmla="*/ 1400392 w 8073983"/>
              <a:gd name="connsiteY3107" fmla="*/ 3261359 h 4132525"/>
              <a:gd name="connsiteX3108" fmla="*/ 1398765 w 8073983"/>
              <a:gd name="connsiteY3108" fmla="*/ 3257675 h 4132525"/>
              <a:gd name="connsiteX3109" fmla="*/ 1340375 w 8073983"/>
              <a:gd name="connsiteY3109" fmla="*/ 3267364 h 4132525"/>
              <a:gd name="connsiteX3110" fmla="*/ 1343365 w 8073983"/>
              <a:gd name="connsiteY3110" fmla="*/ 3262834 h 4132525"/>
              <a:gd name="connsiteX3111" fmla="*/ 1335797 w 8073983"/>
              <a:gd name="connsiteY3111" fmla="*/ 3263223 h 4132525"/>
              <a:gd name="connsiteX3112" fmla="*/ 1324138 w 8073983"/>
              <a:gd name="connsiteY3112" fmla="*/ 3267348 h 4132525"/>
              <a:gd name="connsiteX3113" fmla="*/ 1321760 w 8073983"/>
              <a:gd name="connsiteY3113" fmla="*/ 3264796 h 4132525"/>
              <a:gd name="connsiteX3114" fmla="*/ 1318594 w 8073983"/>
              <a:gd name="connsiteY3114" fmla="*/ 3268363 h 4132525"/>
              <a:gd name="connsiteX3115" fmla="*/ 1316216 w 8073983"/>
              <a:gd name="connsiteY3115" fmla="*/ 3265811 h 4132525"/>
              <a:gd name="connsiteX3116" fmla="*/ 1305128 w 8073983"/>
              <a:gd name="connsiteY3116" fmla="*/ 3267840 h 4132525"/>
              <a:gd name="connsiteX3117" fmla="*/ 1304733 w 8073983"/>
              <a:gd name="connsiteY3117" fmla="*/ 3270899 h 4132525"/>
              <a:gd name="connsiteX3118" fmla="*/ 1299189 w 8073983"/>
              <a:gd name="connsiteY3118" fmla="*/ 3271914 h 4132525"/>
              <a:gd name="connsiteX3119" fmla="*/ 1295888 w 8073983"/>
              <a:gd name="connsiteY3119" fmla="*/ 3269531 h 4132525"/>
              <a:gd name="connsiteX3120" fmla="*/ 1292722 w 8073983"/>
              <a:gd name="connsiteY3120" fmla="*/ 3273097 h 4132525"/>
              <a:gd name="connsiteX3121" fmla="*/ 1290345 w 8073983"/>
              <a:gd name="connsiteY3121" fmla="*/ 3270545 h 4132525"/>
              <a:gd name="connsiteX3122" fmla="*/ 1276307 w 8073983"/>
              <a:gd name="connsiteY3122" fmla="*/ 3272118 h 4132525"/>
              <a:gd name="connsiteX3123" fmla="*/ 1277141 w 8073983"/>
              <a:gd name="connsiteY3123" fmla="*/ 3261014 h 4132525"/>
              <a:gd name="connsiteX3124" fmla="*/ 1280837 w 8073983"/>
              <a:gd name="connsiteY3124" fmla="*/ 3260337 h 4132525"/>
              <a:gd name="connsiteX3125" fmla="*/ 1284970 w 8073983"/>
              <a:gd name="connsiteY3125" fmla="*/ 3251615 h 4132525"/>
              <a:gd name="connsiteX3126" fmla="*/ 1290513 w 8073983"/>
              <a:gd name="connsiteY3126" fmla="*/ 3250601 h 4132525"/>
              <a:gd name="connsiteX3127" fmla="*/ 1293900 w 8073983"/>
              <a:gd name="connsiteY3127" fmla="*/ 3243012 h 4132525"/>
              <a:gd name="connsiteX3128" fmla="*/ 1289321 w 8073983"/>
              <a:gd name="connsiteY3128" fmla="*/ 3238871 h 4132525"/>
              <a:gd name="connsiteX3129" fmla="*/ 1277134 w 8073983"/>
              <a:gd name="connsiteY3129" fmla="*/ 3240106 h 4132525"/>
              <a:gd name="connsiteX3130" fmla="*/ 1272028 w 8073983"/>
              <a:gd name="connsiteY3130" fmla="*/ 3233075 h 4132525"/>
              <a:gd name="connsiteX3131" fmla="*/ 1265384 w 8073983"/>
              <a:gd name="connsiteY3131" fmla="*/ 3233295 h 4132525"/>
              <a:gd name="connsiteX3132" fmla="*/ 1264503 w 8073983"/>
              <a:gd name="connsiteY3132" fmla="*/ 3228478 h 4132525"/>
              <a:gd name="connsiteX3133" fmla="*/ 1267316 w 8073983"/>
              <a:gd name="connsiteY3133" fmla="*/ 3222985 h 4132525"/>
              <a:gd name="connsiteX3134" fmla="*/ 1273786 w 8073983"/>
              <a:gd name="connsiteY3134" fmla="*/ 3221801 h 4132525"/>
              <a:gd name="connsiteX3135" fmla="*/ 1272375 w 8073983"/>
              <a:gd name="connsiteY3135" fmla="*/ 3214094 h 4132525"/>
              <a:gd name="connsiteX3136" fmla="*/ 1276819 w 8073983"/>
              <a:gd name="connsiteY3136" fmla="*/ 3212285 h 4132525"/>
              <a:gd name="connsiteX3137" fmla="*/ 1274661 w 8073983"/>
              <a:gd name="connsiteY3137" fmla="*/ 3205710 h 4132525"/>
              <a:gd name="connsiteX3138" fmla="*/ 1304976 w 8073983"/>
              <a:gd name="connsiteY3138" fmla="*/ 3199167 h 4132525"/>
              <a:gd name="connsiteX3139" fmla="*/ 1305549 w 8073983"/>
              <a:gd name="connsiteY3139" fmla="*/ 3197071 h 4132525"/>
              <a:gd name="connsiteX3140" fmla="*/ 1322181 w 8073983"/>
              <a:gd name="connsiteY3140" fmla="*/ 3194027 h 4132525"/>
              <a:gd name="connsiteX3141" fmla="*/ 1325306 w 8073983"/>
              <a:gd name="connsiteY3141" fmla="*/ 3195447 h 4132525"/>
              <a:gd name="connsiteX3142" fmla="*/ 1327723 w 8073983"/>
              <a:gd name="connsiteY3142" fmla="*/ 3193013 h 4132525"/>
              <a:gd name="connsiteX3143" fmla="*/ 1352497 w 8073983"/>
              <a:gd name="connsiteY3143" fmla="*/ 3187484 h 4132525"/>
              <a:gd name="connsiteX3144" fmla="*/ 1351791 w 8073983"/>
              <a:gd name="connsiteY3144" fmla="*/ 3183630 h 4132525"/>
              <a:gd name="connsiteX3145" fmla="*/ 1361955 w 8073983"/>
              <a:gd name="connsiteY3145" fmla="*/ 3181770 h 4132525"/>
              <a:gd name="connsiteX3146" fmla="*/ 1370580 w 8073983"/>
              <a:gd name="connsiteY3146" fmla="*/ 3187161 h 4132525"/>
              <a:gd name="connsiteX3147" fmla="*/ 1377622 w 8073983"/>
              <a:gd name="connsiteY3147" fmla="*/ 3183882 h 4132525"/>
              <a:gd name="connsiteX3148" fmla="*/ 1370801 w 8073983"/>
              <a:gd name="connsiteY3148" fmla="*/ 3183139 h 4132525"/>
              <a:gd name="connsiteX3149" fmla="*/ 1370272 w 8073983"/>
              <a:gd name="connsiteY3149" fmla="*/ 3180248 h 4132525"/>
              <a:gd name="connsiteX3150" fmla="*/ 1380435 w 8073983"/>
              <a:gd name="connsiteY3150" fmla="*/ 3178388 h 4132525"/>
              <a:gd name="connsiteX3151" fmla="*/ 1382898 w 8073983"/>
              <a:gd name="connsiteY3151" fmla="*/ 3170968 h 4132525"/>
              <a:gd name="connsiteX3152" fmla="*/ 1370491 w 8073983"/>
              <a:gd name="connsiteY3152" fmla="*/ 3176226 h 4132525"/>
              <a:gd name="connsiteX3153" fmla="*/ 1366088 w 8073983"/>
              <a:gd name="connsiteY3153" fmla="*/ 3173048 h 4132525"/>
              <a:gd name="connsiteX3154" fmla="*/ 1362921 w 8073983"/>
              <a:gd name="connsiteY3154" fmla="*/ 3176615 h 4132525"/>
              <a:gd name="connsiteX3155" fmla="*/ 1349457 w 8073983"/>
              <a:gd name="connsiteY3155" fmla="*/ 3176092 h 4132525"/>
              <a:gd name="connsiteX3156" fmla="*/ 1331504 w 8073983"/>
              <a:gd name="connsiteY3156" fmla="*/ 3182364 h 4132525"/>
              <a:gd name="connsiteX3157" fmla="*/ 1330976 w 8073983"/>
              <a:gd name="connsiteY3157" fmla="*/ 3179474 h 4132525"/>
              <a:gd name="connsiteX3158" fmla="*/ 1272586 w 8073983"/>
              <a:gd name="connsiteY3158" fmla="*/ 3189163 h 4132525"/>
              <a:gd name="connsiteX3159" fmla="*/ 1269287 w 8073983"/>
              <a:gd name="connsiteY3159" fmla="*/ 3186780 h 4132525"/>
              <a:gd name="connsiteX3160" fmla="*/ 1267044 w 8073983"/>
              <a:gd name="connsiteY3160" fmla="*/ 3190178 h 4132525"/>
              <a:gd name="connsiteX3161" fmla="*/ 1261147 w 8073983"/>
              <a:gd name="connsiteY3161" fmla="*/ 3189265 h 4132525"/>
              <a:gd name="connsiteX3162" fmla="*/ 1267439 w 8073983"/>
              <a:gd name="connsiteY3162" fmla="*/ 3187118 h 4132525"/>
              <a:gd name="connsiteX3163" fmla="*/ 1266557 w 8073983"/>
              <a:gd name="connsiteY3163" fmla="*/ 3182301 h 4132525"/>
              <a:gd name="connsiteX3164" fmla="*/ 1218509 w 8073983"/>
              <a:gd name="connsiteY3164" fmla="*/ 3191094 h 4132525"/>
              <a:gd name="connsiteX3165" fmla="*/ 1214326 w 8073983"/>
              <a:gd name="connsiteY3165" fmla="*/ 3183894 h 4132525"/>
              <a:gd name="connsiteX3166" fmla="*/ 1211682 w 8073983"/>
              <a:gd name="connsiteY3166" fmla="*/ 3169443 h 4132525"/>
              <a:gd name="connsiteX3167" fmla="*/ 1217973 w 8073983"/>
              <a:gd name="connsiteY3167" fmla="*/ 3167296 h 4132525"/>
              <a:gd name="connsiteX3168" fmla="*/ 1222374 w 8073983"/>
              <a:gd name="connsiteY3168" fmla="*/ 3170473 h 4132525"/>
              <a:gd name="connsiteX3169" fmla="*/ 1217796 w 8073983"/>
              <a:gd name="connsiteY3169" fmla="*/ 3166332 h 4132525"/>
              <a:gd name="connsiteX3170" fmla="*/ 1225584 w 8073983"/>
              <a:gd name="connsiteY3170" fmla="*/ 3161920 h 4132525"/>
              <a:gd name="connsiteX3171" fmla="*/ 1206574 w 8073983"/>
              <a:gd name="connsiteY3171" fmla="*/ 3162412 h 4132525"/>
              <a:gd name="connsiteX3172" fmla="*/ 1204945 w 8073983"/>
              <a:gd name="connsiteY3172" fmla="*/ 3158727 h 4132525"/>
              <a:gd name="connsiteX3173" fmla="*/ 1197553 w 8073983"/>
              <a:gd name="connsiteY3173" fmla="*/ 3160080 h 4132525"/>
              <a:gd name="connsiteX3174" fmla="*/ 1196410 w 8073983"/>
              <a:gd name="connsiteY3174" fmla="*/ 3164272 h 4132525"/>
              <a:gd name="connsiteX3175" fmla="*/ 1189984 w 8073983"/>
              <a:gd name="connsiteY3175" fmla="*/ 3160469 h 4132525"/>
              <a:gd name="connsiteX3176" fmla="*/ 1185449 w 8073983"/>
              <a:gd name="connsiteY3176" fmla="*/ 3151343 h 4132525"/>
              <a:gd name="connsiteX3177" fmla="*/ 1186592 w 8073983"/>
              <a:gd name="connsiteY3177" fmla="*/ 3147151 h 4132525"/>
              <a:gd name="connsiteX3178" fmla="*/ 1177704 w 8073983"/>
              <a:gd name="connsiteY3178" fmla="*/ 3150769 h 4132525"/>
              <a:gd name="connsiteX3179" fmla="*/ 1175546 w 8073983"/>
              <a:gd name="connsiteY3179" fmla="*/ 3144194 h 4132525"/>
              <a:gd name="connsiteX3180" fmla="*/ 1168154 w 8073983"/>
              <a:gd name="connsiteY3180" fmla="*/ 3145546 h 4132525"/>
              <a:gd name="connsiteX3181" fmla="*/ 1167450 w 8073983"/>
              <a:gd name="connsiteY3181" fmla="*/ 3141693 h 4132525"/>
              <a:gd name="connsiteX3182" fmla="*/ 1160805 w 8073983"/>
              <a:gd name="connsiteY3182" fmla="*/ 3141913 h 4132525"/>
              <a:gd name="connsiteX3183" fmla="*/ 1159838 w 8073983"/>
              <a:gd name="connsiteY3183" fmla="*/ 3147068 h 4132525"/>
              <a:gd name="connsiteX3184" fmla="*/ 1157066 w 8073983"/>
              <a:gd name="connsiteY3184" fmla="*/ 3147576 h 4132525"/>
              <a:gd name="connsiteX3185" fmla="*/ 1157772 w 8073983"/>
              <a:gd name="connsiteY3185" fmla="*/ 3151429 h 4132525"/>
              <a:gd name="connsiteX3186" fmla="*/ 1154075 w 8073983"/>
              <a:gd name="connsiteY3186" fmla="*/ 3152106 h 4132525"/>
              <a:gd name="connsiteX3187" fmla="*/ 1150909 w 8073983"/>
              <a:gd name="connsiteY3187" fmla="*/ 3155672 h 4132525"/>
              <a:gd name="connsiteX3188" fmla="*/ 1150470 w 8073983"/>
              <a:gd name="connsiteY3188" fmla="*/ 3163718 h 4132525"/>
              <a:gd name="connsiteX3189" fmla="*/ 1147212 w 8073983"/>
              <a:gd name="connsiteY3189" fmla="*/ 3156349 h 4132525"/>
              <a:gd name="connsiteX3190" fmla="*/ 1142282 w 8073983"/>
              <a:gd name="connsiteY3190" fmla="*/ 3150281 h 4132525"/>
              <a:gd name="connsiteX3191" fmla="*/ 1117334 w 8073983"/>
              <a:gd name="connsiteY3191" fmla="*/ 3154846 h 4132525"/>
              <a:gd name="connsiteX3192" fmla="*/ 1108707 w 8073983"/>
              <a:gd name="connsiteY3192" fmla="*/ 3149455 h 4132525"/>
              <a:gd name="connsiteX3193" fmla="*/ 1115923 w 8073983"/>
              <a:gd name="connsiteY3193" fmla="*/ 3147139 h 4132525"/>
              <a:gd name="connsiteX3194" fmla="*/ 1115219 w 8073983"/>
              <a:gd name="connsiteY3194" fmla="*/ 3143286 h 4132525"/>
              <a:gd name="connsiteX3195" fmla="*/ 1132774 w 8073983"/>
              <a:gd name="connsiteY3195" fmla="*/ 3140073 h 4132525"/>
              <a:gd name="connsiteX3196" fmla="*/ 1139285 w 8073983"/>
              <a:gd name="connsiteY3196" fmla="*/ 3133903 h 4132525"/>
              <a:gd name="connsiteX3197" fmla="*/ 1138051 w 8073983"/>
              <a:gd name="connsiteY3197" fmla="*/ 3127159 h 4132525"/>
              <a:gd name="connsiteX3198" fmla="*/ 1127887 w 8073983"/>
              <a:gd name="connsiteY3198" fmla="*/ 3129019 h 4132525"/>
              <a:gd name="connsiteX3199" fmla="*/ 1118160 w 8073983"/>
              <a:gd name="connsiteY3199" fmla="*/ 3122834 h 4132525"/>
              <a:gd name="connsiteX3200" fmla="*/ 1104123 w 8073983"/>
              <a:gd name="connsiteY3200" fmla="*/ 3124407 h 4132525"/>
              <a:gd name="connsiteX3201" fmla="*/ 1095102 w 8073983"/>
              <a:gd name="connsiteY3201" fmla="*/ 3122075 h 4132525"/>
              <a:gd name="connsiteX3202" fmla="*/ 1094398 w 8073983"/>
              <a:gd name="connsiteY3202" fmla="*/ 3118221 h 4132525"/>
              <a:gd name="connsiteX3203" fmla="*/ 1080360 w 8073983"/>
              <a:gd name="connsiteY3203" fmla="*/ 3119794 h 4132525"/>
              <a:gd name="connsiteX3204" fmla="*/ 1083881 w 8073983"/>
              <a:gd name="connsiteY3204" fmla="*/ 3118154 h 4132525"/>
              <a:gd name="connsiteX3205" fmla="*/ 1079959 w 8073983"/>
              <a:gd name="connsiteY3205" fmla="*/ 3101946 h 4132525"/>
              <a:gd name="connsiteX3206" fmla="*/ 1072258 w 8073983"/>
              <a:gd name="connsiteY3206" fmla="*/ 3096385 h 4132525"/>
              <a:gd name="connsiteX3207" fmla="*/ 1085941 w 8073983"/>
              <a:gd name="connsiteY3207" fmla="*/ 3092886 h 4132525"/>
              <a:gd name="connsiteX3208" fmla="*/ 1086160 w 8073983"/>
              <a:gd name="connsiteY3208" fmla="*/ 3088863 h 4132525"/>
              <a:gd name="connsiteX3209" fmla="*/ 1100239 w 8073983"/>
              <a:gd name="connsiteY3209" fmla="*/ 3082304 h 4132525"/>
              <a:gd name="connsiteX3210" fmla="*/ 1098653 w 8073983"/>
              <a:gd name="connsiteY3210" fmla="*/ 3073633 h 4132525"/>
              <a:gd name="connsiteX3211" fmla="*/ 1093327 w 8073983"/>
              <a:gd name="connsiteY3211" fmla="*/ 3070625 h 4132525"/>
              <a:gd name="connsiteX3212" fmla="*/ 1085758 w 8073983"/>
              <a:gd name="connsiteY3212" fmla="*/ 3071014 h 4132525"/>
              <a:gd name="connsiteX3213" fmla="*/ 1090245 w 8073983"/>
              <a:gd name="connsiteY3213" fmla="*/ 3064219 h 4132525"/>
              <a:gd name="connsiteX3214" fmla="*/ 1106877 w 8073983"/>
              <a:gd name="connsiteY3214" fmla="*/ 3061176 h 4132525"/>
              <a:gd name="connsiteX3215" fmla="*/ 1113565 w 8073983"/>
              <a:gd name="connsiteY3215" fmla="*/ 3055969 h 4132525"/>
              <a:gd name="connsiteX3216" fmla="*/ 1113077 w 8073983"/>
              <a:gd name="connsiteY3216" fmla="*/ 3048093 h 4132525"/>
              <a:gd name="connsiteX3217" fmla="*/ 1119941 w 8073983"/>
              <a:gd name="connsiteY3217" fmla="*/ 3043850 h 4132525"/>
              <a:gd name="connsiteX3218" fmla="*/ 1110568 w 8073983"/>
              <a:gd name="connsiteY3218" fmla="*/ 3039592 h 4132525"/>
              <a:gd name="connsiteX3219" fmla="*/ 1111182 w 8073983"/>
              <a:gd name="connsiteY3219" fmla="*/ 3032510 h 4132525"/>
              <a:gd name="connsiteX3220" fmla="*/ 1117649 w 8073983"/>
              <a:gd name="connsiteY3220" fmla="*/ 3031326 h 4132525"/>
              <a:gd name="connsiteX3221" fmla="*/ 1115358 w 8073983"/>
              <a:gd name="connsiteY3221" fmla="*/ 3018802 h 4132525"/>
              <a:gd name="connsiteX3222" fmla="*/ 1111485 w 8073983"/>
              <a:gd name="connsiteY3222" fmla="*/ 3018515 h 4132525"/>
              <a:gd name="connsiteX3223" fmla="*/ 1114300 w 8073983"/>
              <a:gd name="connsiteY3223" fmla="*/ 3013021 h 4132525"/>
              <a:gd name="connsiteX3224" fmla="*/ 1106555 w 8073983"/>
              <a:gd name="connsiteY3224" fmla="*/ 3012447 h 4132525"/>
              <a:gd name="connsiteX3225" fmla="*/ 1112713 w 8073983"/>
              <a:gd name="connsiteY3225" fmla="*/ 3004351 h 4132525"/>
              <a:gd name="connsiteX3226" fmla="*/ 1109188 w 8073983"/>
              <a:gd name="connsiteY3226" fmla="*/ 2985082 h 4132525"/>
              <a:gd name="connsiteX3227" fmla="*/ 1102275 w 8073983"/>
              <a:gd name="connsiteY3227" fmla="*/ 2973404 h 4132525"/>
              <a:gd name="connsiteX3228" fmla="*/ 1094706 w 8073983"/>
              <a:gd name="connsiteY3228" fmla="*/ 2973793 h 4132525"/>
              <a:gd name="connsiteX3229" fmla="*/ 1090124 w 8073983"/>
              <a:gd name="connsiteY3229" fmla="*/ 2948744 h 4132525"/>
              <a:gd name="connsiteX3230" fmla="*/ 1084134 w 8073983"/>
              <a:gd name="connsiteY3230" fmla="*/ 2936896 h 4132525"/>
              <a:gd name="connsiteX3231" fmla="*/ 1078809 w 8073983"/>
              <a:gd name="connsiteY3231" fmla="*/ 2933888 h 4132525"/>
              <a:gd name="connsiteX3232" fmla="*/ 1073266 w 8073983"/>
              <a:gd name="connsiteY3232" fmla="*/ 2934903 h 4132525"/>
              <a:gd name="connsiteX3233" fmla="*/ 1072736 w 8073983"/>
              <a:gd name="connsiteY3233" fmla="*/ 2932013 h 4132525"/>
              <a:gd name="connsiteX3234" fmla="*/ 1076081 w 8073983"/>
              <a:gd name="connsiteY3234" fmla="*/ 2929409 h 4132525"/>
              <a:gd name="connsiteX3235" fmla="*/ 1067058 w 8073983"/>
              <a:gd name="connsiteY3235" fmla="*/ 2927078 h 4132525"/>
              <a:gd name="connsiteX3236" fmla="*/ 1071149 w 8073983"/>
              <a:gd name="connsiteY3236" fmla="*/ 2923342 h 4132525"/>
              <a:gd name="connsiteX3237" fmla="*/ 1065514 w 8073983"/>
              <a:gd name="connsiteY3237" fmla="*/ 2913421 h 4132525"/>
              <a:gd name="connsiteX3238" fmla="*/ 1060543 w 8073983"/>
              <a:gd name="connsiteY3238" fmla="*/ 2912339 h 4132525"/>
              <a:gd name="connsiteX3239" fmla="*/ 1057813 w 8073983"/>
              <a:gd name="connsiteY3239" fmla="*/ 2907861 h 4132525"/>
              <a:gd name="connsiteX3240" fmla="*/ 1052444 w 8073983"/>
              <a:gd name="connsiteY3240" fmla="*/ 2909839 h 4132525"/>
              <a:gd name="connsiteX3241" fmla="*/ 1055964 w 8073983"/>
              <a:gd name="connsiteY3241" fmla="*/ 2908199 h 4132525"/>
              <a:gd name="connsiteX3242" fmla="*/ 1054201 w 8073983"/>
              <a:gd name="connsiteY3242" fmla="*/ 2898565 h 4132525"/>
              <a:gd name="connsiteX3243" fmla="*/ 1047204 w 8073983"/>
              <a:gd name="connsiteY3243" fmla="*/ 2896858 h 4132525"/>
              <a:gd name="connsiteX3244" fmla="*/ 1043551 w 8073983"/>
              <a:gd name="connsiteY3244" fmla="*/ 2892548 h 4132525"/>
              <a:gd name="connsiteX3245" fmla="*/ 1038712 w 8073983"/>
              <a:gd name="connsiteY3245" fmla="*/ 2897417 h 4132525"/>
              <a:gd name="connsiteX3246" fmla="*/ 1037478 w 8073983"/>
              <a:gd name="connsiteY3246" fmla="*/ 2890673 h 4132525"/>
              <a:gd name="connsiteX3247" fmla="*/ 1032371 w 8073983"/>
              <a:gd name="connsiteY3247" fmla="*/ 2883642 h 4132525"/>
              <a:gd name="connsiteX3248" fmla="*/ 1023921 w 8073983"/>
              <a:gd name="connsiteY3248" fmla="*/ 2879214 h 4132525"/>
              <a:gd name="connsiteX3249" fmla="*/ 1022864 w 8073983"/>
              <a:gd name="connsiteY3249" fmla="*/ 2873433 h 4132525"/>
              <a:gd name="connsiteX3250" fmla="*/ 1018026 w 8073983"/>
              <a:gd name="connsiteY3250" fmla="*/ 2878302 h 4132525"/>
              <a:gd name="connsiteX3251" fmla="*/ 1006845 w 8073983"/>
              <a:gd name="connsiteY3251" fmla="*/ 2869395 h 4132525"/>
              <a:gd name="connsiteX3252" fmla="*/ 995581 w 8073983"/>
              <a:gd name="connsiteY3252" fmla="*/ 2870461 h 4132525"/>
              <a:gd name="connsiteX3253" fmla="*/ 994875 w 8073983"/>
              <a:gd name="connsiteY3253" fmla="*/ 2866607 h 4132525"/>
              <a:gd name="connsiteX3254" fmla="*/ 983787 w 8073983"/>
              <a:gd name="connsiteY3254" fmla="*/ 2868636 h 4132525"/>
              <a:gd name="connsiteX3255" fmla="*/ 980134 w 8073983"/>
              <a:gd name="connsiteY3255" fmla="*/ 2864326 h 4132525"/>
              <a:gd name="connsiteX3256" fmla="*/ 969004 w 8073983"/>
              <a:gd name="connsiteY3256" fmla="*/ 2871342 h 4132525"/>
              <a:gd name="connsiteX3257" fmla="*/ 968784 w 8073983"/>
              <a:gd name="connsiteY3257" fmla="*/ 2875364 h 4132525"/>
              <a:gd name="connsiteX3258" fmla="*/ 960863 w 8073983"/>
              <a:gd name="connsiteY3258" fmla="*/ 2873827 h 4132525"/>
              <a:gd name="connsiteX3259" fmla="*/ 954925 w 8073983"/>
              <a:gd name="connsiteY3259" fmla="*/ 2877901 h 4132525"/>
              <a:gd name="connsiteX3260" fmla="*/ 954219 w 8073983"/>
              <a:gd name="connsiteY3260" fmla="*/ 2874047 h 4132525"/>
              <a:gd name="connsiteX3261" fmla="*/ 944054 w 8073983"/>
              <a:gd name="connsiteY3261" fmla="*/ 2875907 h 4132525"/>
              <a:gd name="connsiteX3262" fmla="*/ 940140 w 8073983"/>
              <a:gd name="connsiteY3262" fmla="*/ 2880606 h 4132525"/>
              <a:gd name="connsiteX3263" fmla="*/ 937149 w 8073983"/>
              <a:gd name="connsiteY3263" fmla="*/ 2885136 h 4132525"/>
              <a:gd name="connsiteX3264" fmla="*/ 938559 w 8073983"/>
              <a:gd name="connsiteY3264" fmla="*/ 2892843 h 4132525"/>
              <a:gd name="connsiteX3265" fmla="*/ 932797 w 8073983"/>
              <a:gd name="connsiteY3265" fmla="*/ 2897881 h 4132525"/>
              <a:gd name="connsiteX3266" fmla="*/ 924523 w 8073983"/>
              <a:gd name="connsiteY3266" fmla="*/ 2894416 h 4132525"/>
              <a:gd name="connsiteX3267" fmla="*/ 922365 w 8073983"/>
              <a:gd name="connsiteY3267" fmla="*/ 2887842 h 4132525"/>
              <a:gd name="connsiteX3268" fmla="*/ 917963 w 8073983"/>
              <a:gd name="connsiteY3268" fmla="*/ 2884664 h 4132525"/>
              <a:gd name="connsiteX3269" fmla="*/ 909690 w 8073983"/>
              <a:gd name="connsiteY3269" fmla="*/ 2881200 h 4132525"/>
              <a:gd name="connsiteX3270" fmla="*/ 907574 w 8073983"/>
              <a:gd name="connsiteY3270" fmla="*/ 2869639 h 4132525"/>
              <a:gd name="connsiteX3271" fmla="*/ 904097 w 8073983"/>
              <a:gd name="connsiteY3271" fmla="*/ 2866293 h 4132525"/>
              <a:gd name="connsiteX3272" fmla="*/ 899477 w 8073983"/>
              <a:gd name="connsiteY3272" fmla="*/ 2867138 h 4132525"/>
              <a:gd name="connsiteX3273" fmla="*/ 899124 w 8073983"/>
              <a:gd name="connsiteY3273" fmla="*/ 2865211 h 4132525"/>
              <a:gd name="connsiteX3274" fmla="*/ 891556 w 8073983"/>
              <a:gd name="connsiteY3274" fmla="*/ 2865601 h 4132525"/>
              <a:gd name="connsiteX3275" fmla="*/ 886450 w 8073983"/>
              <a:gd name="connsiteY3275" fmla="*/ 2858570 h 4132525"/>
              <a:gd name="connsiteX3276" fmla="*/ 876109 w 8073983"/>
              <a:gd name="connsiteY3276" fmla="*/ 2859466 h 4132525"/>
              <a:gd name="connsiteX3277" fmla="*/ 870079 w 8073983"/>
              <a:gd name="connsiteY3277" fmla="*/ 2852605 h 4132525"/>
              <a:gd name="connsiteX3278" fmla="*/ 856218 w 8073983"/>
              <a:gd name="connsiteY3278" fmla="*/ 2855141 h 4132525"/>
              <a:gd name="connsiteX3279" fmla="*/ 854589 w 8073983"/>
              <a:gd name="connsiteY3279" fmla="*/ 2851456 h 4132525"/>
              <a:gd name="connsiteX3280" fmla="*/ 829641 w 8073983"/>
              <a:gd name="connsiteY3280" fmla="*/ 2856022 h 4132525"/>
              <a:gd name="connsiteX3281" fmla="*/ 829112 w 8073983"/>
              <a:gd name="connsiteY3281" fmla="*/ 2853132 h 4132525"/>
              <a:gd name="connsiteX3282" fmla="*/ 806935 w 8073983"/>
              <a:gd name="connsiteY3282" fmla="*/ 2857190 h 4132525"/>
              <a:gd name="connsiteX3283" fmla="*/ 806231 w 8073983"/>
              <a:gd name="connsiteY3283" fmla="*/ 2853336 h 4132525"/>
              <a:gd name="connsiteX3284" fmla="*/ 797914 w 8073983"/>
              <a:gd name="connsiteY3284" fmla="*/ 2854858 h 4132525"/>
              <a:gd name="connsiteX3285" fmla="*/ 794437 w 8073983"/>
              <a:gd name="connsiteY3285" fmla="*/ 2851511 h 4132525"/>
              <a:gd name="connsiteX3286" fmla="*/ 783130 w 8073983"/>
              <a:gd name="connsiteY3286" fmla="*/ 2857563 h 4132525"/>
              <a:gd name="connsiteX3287" fmla="*/ 779654 w 8073983"/>
              <a:gd name="connsiteY3287" fmla="*/ 2854217 h 4132525"/>
              <a:gd name="connsiteX3288" fmla="*/ 778510 w 8073983"/>
              <a:gd name="connsiteY3288" fmla="*/ 2858409 h 4132525"/>
              <a:gd name="connsiteX3289" fmla="*/ 772042 w 8073983"/>
              <a:gd name="connsiteY3289" fmla="*/ 2859592 h 4132525"/>
              <a:gd name="connsiteX3290" fmla="*/ 771336 w 8073983"/>
              <a:gd name="connsiteY3290" fmla="*/ 2855739 h 4132525"/>
              <a:gd name="connsiteX3291" fmla="*/ 730505 w 8073983"/>
              <a:gd name="connsiteY3291" fmla="*/ 2862215 h 4132525"/>
              <a:gd name="connsiteX3292" fmla="*/ 729975 w 8073983"/>
              <a:gd name="connsiteY3292" fmla="*/ 2859325 h 4132525"/>
              <a:gd name="connsiteX3293" fmla="*/ 696534 w 8073983"/>
              <a:gd name="connsiteY3293" fmla="*/ 2864449 h 4132525"/>
              <a:gd name="connsiteX3294" fmla="*/ 696006 w 8073983"/>
              <a:gd name="connsiteY3294" fmla="*/ 2861559 h 4132525"/>
              <a:gd name="connsiteX3295" fmla="*/ 608047 w 8073983"/>
              <a:gd name="connsiteY3295" fmla="*/ 2876659 h 4132525"/>
              <a:gd name="connsiteX3296" fmla="*/ 605980 w 8073983"/>
              <a:gd name="connsiteY3296" fmla="*/ 2881020 h 4132525"/>
              <a:gd name="connsiteX3297" fmla="*/ 603428 w 8073983"/>
              <a:gd name="connsiteY3297" fmla="*/ 2877504 h 4132525"/>
              <a:gd name="connsiteX3298" fmla="*/ 596035 w 8073983"/>
              <a:gd name="connsiteY3298" fmla="*/ 2878857 h 4132525"/>
              <a:gd name="connsiteX3299" fmla="*/ 595816 w 8073983"/>
              <a:gd name="connsiteY3299" fmla="*/ 2882880 h 4132525"/>
              <a:gd name="connsiteX3300" fmla="*/ 586971 w 8073983"/>
              <a:gd name="connsiteY3300" fmla="*/ 2881511 h 4132525"/>
              <a:gd name="connsiteX3301" fmla="*/ 585652 w 8073983"/>
              <a:gd name="connsiteY3301" fmla="*/ 2884740 h 4132525"/>
              <a:gd name="connsiteX3302" fmla="*/ 494351 w 8073983"/>
              <a:gd name="connsiteY3302" fmla="*/ 2902443 h 4132525"/>
              <a:gd name="connsiteX3303" fmla="*/ 491360 w 8073983"/>
              <a:gd name="connsiteY3303" fmla="*/ 2906973 h 4132525"/>
              <a:gd name="connsiteX3304" fmla="*/ 476576 w 8073983"/>
              <a:gd name="connsiteY3304" fmla="*/ 2909678 h 4132525"/>
              <a:gd name="connsiteX3305" fmla="*/ 474023 w 8073983"/>
              <a:gd name="connsiteY3305" fmla="*/ 2906163 h 4132525"/>
              <a:gd name="connsiteX3306" fmla="*/ 470856 w 8073983"/>
              <a:gd name="connsiteY3306" fmla="*/ 2909730 h 4132525"/>
              <a:gd name="connsiteX3307" fmla="*/ 460692 w 8073983"/>
              <a:gd name="connsiteY3307" fmla="*/ 2911589 h 4132525"/>
              <a:gd name="connsiteX3308" fmla="*/ 449074 w 8073983"/>
              <a:gd name="connsiteY3308" fmla="*/ 2910728 h 4132525"/>
              <a:gd name="connsiteX3309" fmla="*/ 448856 w 8073983"/>
              <a:gd name="connsiteY3309" fmla="*/ 2914751 h 4132525"/>
              <a:gd name="connsiteX3310" fmla="*/ 432224 w 8073983"/>
              <a:gd name="connsiteY3310" fmla="*/ 2917795 h 4132525"/>
              <a:gd name="connsiteX3311" fmla="*/ 432004 w 8073983"/>
              <a:gd name="connsiteY3311" fmla="*/ 2921817 h 4132525"/>
              <a:gd name="connsiteX3312" fmla="*/ 346071 w 8073983"/>
              <a:gd name="connsiteY3312" fmla="*/ 2937543 h 4132525"/>
              <a:gd name="connsiteX3313" fmla="*/ 344929 w 8073983"/>
              <a:gd name="connsiteY3313" fmla="*/ 2941734 h 4132525"/>
              <a:gd name="connsiteX3314" fmla="*/ 340527 w 8073983"/>
              <a:gd name="connsiteY3314" fmla="*/ 2938557 h 4132525"/>
              <a:gd name="connsiteX3315" fmla="*/ 339384 w 8073983"/>
              <a:gd name="connsiteY3315" fmla="*/ 2942749 h 4132525"/>
              <a:gd name="connsiteX3316" fmla="*/ 310741 w 8073983"/>
              <a:gd name="connsiteY3316" fmla="*/ 2947991 h 4132525"/>
              <a:gd name="connsiteX3317" fmla="*/ 292788 w 8073983"/>
              <a:gd name="connsiteY3317" fmla="*/ 2954263 h 4132525"/>
              <a:gd name="connsiteX3318" fmla="*/ 290722 w 8073983"/>
              <a:gd name="connsiteY3318" fmla="*/ 2958624 h 4132525"/>
              <a:gd name="connsiteX3319" fmla="*/ 289092 w 8073983"/>
              <a:gd name="connsiteY3319" fmla="*/ 2954939 h 4132525"/>
              <a:gd name="connsiteX3320" fmla="*/ 281701 w 8073983"/>
              <a:gd name="connsiteY3320" fmla="*/ 2956292 h 4132525"/>
              <a:gd name="connsiteX3321" fmla="*/ 279634 w 8073983"/>
              <a:gd name="connsiteY3321" fmla="*/ 2960653 h 4132525"/>
              <a:gd name="connsiteX3322" fmla="*/ 275232 w 8073983"/>
              <a:gd name="connsiteY3322" fmla="*/ 2957476 h 4132525"/>
              <a:gd name="connsiteX3323" fmla="*/ 256533 w 8073983"/>
              <a:gd name="connsiteY3323" fmla="*/ 2964880 h 4132525"/>
              <a:gd name="connsiteX3324" fmla="*/ 255391 w 8073983"/>
              <a:gd name="connsiteY3324" fmla="*/ 2969072 h 4132525"/>
              <a:gd name="connsiteX3325" fmla="*/ 250066 w 8073983"/>
              <a:gd name="connsiteY3325" fmla="*/ 2966064 h 4132525"/>
              <a:gd name="connsiteX3326" fmla="*/ 238759 w 8073983"/>
              <a:gd name="connsiteY3326" fmla="*/ 2972115 h 4132525"/>
              <a:gd name="connsiteX3327" fmla="*/ 235282 w 8073983"/>
              <a:gd name="connsiteY3327" fmla="*/ 2968769 h 4132525"/>
              <a:gd name="connsiteX3328" fmla="*/ 231323 w 8073983"/>
              <a:gd name="connsiteY3328" fmla="*/ 2978454 h 4132525"/>
              <a:gd name="connsiteX3329" fmla="*/ 221554 w 8073983"/>
              <a:gd name="connsiteY3329" fmla="*/ 2977255 h 4132525"/>
              <a:gd name="connsiteX3330" fmla="*/ 202679 w 8073983"/>
              <a:gd name="connsiteY3330" fmla="*/ 2983696 h 4132525"/>
              <a:gd name="connsiteX3331" fmla="*/ 202460 w 8073983"/>
              <a:gd name="connsiteY3331" fmla="*/ 2987719 h 4132525"/>
              <a:gd name="connsiteX3332" fmla="*/ 159032 w 8073983"/>
              <a:gd name="connsiteY3332" fmla="*/ 2995666 h 4132525"/>
              <a:gd name="connsiteX3333" fmla="*/ 158812 w 8073983"/>
              <a:gd name="connsiteY3333" fmla="*/ 2999689 h 4132525"/>
              <a:gd name="connsiteX3334" fmla="*/ 144952 w 8073983"/>
              <a:gd name="connsiteY3334" fmla="*/ 3002225 h 4132525"/>
              <a:gd name="connsiteX3335" fmla="*/ 142709 w 8073983"/>
              <a:gd name="connsiteY3335" fmla="*/ 3005622 h 4132525"/>
              <a:gd name="connsiteX3336" fmla="*/ 141256 w 8073983"/>
              <a:gd name="connsiteY3336" fmla="*/ 3002901 h 4132525"/>
              <a:gd name="connsiteX3337" fmla="*/ 135129 w 8073983"/>
              <a:gd name="connsiteY3337" fmla="*/ 3004022 h 4132525"/>
              <a:gd name="connsiteX3338" fmla="*/ 135109 w 8073983"/>
              <a:gd name="connsiteY3338" fmla="*/ 3003913 h 4132525"/>
              <a:gd name="connsiteX3339" fmla="*/ 115311 w 8073983"/>
              <a:gd name="connsiteY3339" fmla="*/ 3010524 h 4132525"/>
              <a:gd name="connsiteX3340" fmla="*/ 104003 w 8073983"/>
              <a:gd name="connsiteY3340" fmla="*/ 3016575 h 4132525"/>
              <a:gd name="connsiteX3341" fmla="*/ 98854 w 8073983"/>
              <a:gd name="connsiteY3341" fmla="*/ 3014531 h 4132525"/>
              <a:gd name="connsiteX3342" fmla="*/ 90099 w 8073983"/>
              <a:gd name="connsiteY3342" fmla="*/ 3024098 h 4132525"/>
              <a:gd name="connsiteX3343" fmla="*/ 76239 w 8073983"/>
              <a:gd name="connsiteY3343" fmla="*/ 3026634 h 4132525"/>
              <a:gd name="connsiteX3344" fmla="*/ 55693 w 8073983"/>
              <a:gd name="connsiteY3344" fmla="*/ 3034377 h 4132525"/>
              <a:gd name="connsiteX3345" fmla="*/ 37919 w 8073983"/>
              <a:gd name="connsiteY3345" fmla="*/ 3041612 h 4132525"/>
              <a:gd name="connsiteX3346" fmla="*/ 37699 w 8073983"/>
              <a:gd name="connsiteY3346" fmla="*/ 3045635 h 4132525"/>
              <a:gd name="connsiteX3347" fmla="*/ 27140 w 8073983"/>
              <a:gd name="connsiteY3347" fmla="*/ 3050554 h 4132525"/>
              <a:gd name="connsiteX3348" fmla="*/ 13456 w 8073983"/>
              <a:gd name="connsiteY3348" fmla="*/ 3054054 h 4132525"/>
              <a:gd name="connsiteX3349" fmla="*/ 20319 w 8073983"/>
              <a:gd name="connsiteY3349" fmla="*/ 3049811 h 4132525"/>
              <a:gd name="connsiteX3350" fmla="*/ 30525 w 8073983"/>
              <a:gd name="connsiteY3350" fmla="*/ 3042965 h 4132525"/>
              <a:gd name="connsiteX3351" fmla="*/ 28410 w 8073983"/>
              <a:gd name="connsiteY3351" fmla="*/ 3031404 h 4132525"/>
              <a:gd name="connsiteX3352" fmla="*/ 43194 w 8073983"/>
              <a:gd name="connsiteY3352" fmla="*/ 3028699 h 4132525"/>
              <a:gd name="connsiteX3353" fmla="*/ 53577 w 8073983"/>
              <a:gd name="connsiteY3353" fmla="*/ 3022816 h 4132525"/>
              <a:gd name="connsiteX3354" fmla="*/ 52873 w 8073983"/>
              <a:gd name="connsiteY3354" fmla="*/ 3018962 h 4132525"/>
              <a:gd name="connsiteX3355" fmla="*/ 41785 w 8073983"/>
              <a:gd name="connsiteY3355" fmla="*/ 3020991 h 4132525"/>
              <a:gd name="connsiteX3356" fmla="*/ 40641 w 8073983"/>
              <a:gd name="connsiteY3356" fmla="*/ 3025183 h 4132525"/>
              <a:gd name="connsiteX3357" fmla="*/ 24756 w 8073983"/>
              <a:gd name="connsiteY3357" fmla="*/ 3027094 h 4132525"/>
              <a:gd name="connsiteX3358" fmla="*/ 17905 w 8073983"/>
              <a:gd name="connsiteY3358" fmla="*/ 3032705 h 4132525"/>
              <a:gd name="connsiteX3359" fmla="*/ 12458 w 8073983"/>
              <a:gd name="connsiteY3359" fmla="*/ 3032335 h 4132525"/>
              <a:gd name="connsiteX3360" fmla="*/ 11895 w 8073983"/>
              <a:gd name="connsiteY3360" fmla="*/ 3031022 h 4132525"/>
              <a:gd name="connsiteX3361" fmla="*/ 16617 w 8073983"/>
              <a:gd name="connsiteY3361" fmla="*/ 3029580 h 4132525"/>
              <a:gd name="connsiteX3362" fmla="*/ 17012 w 8073983"/>
              <a:gd name="connsiteY3362" fmla="*/ 3026520 h 4132525"/>
              <a:gd name="connsiteX3363" fmla="*/ 34787 w 8073983"/>
              <a:gd name="connsiteY3363" fmla="*/ 3019285 h 4132525"/>
              <a:gd name="connsiteX3364" fmla="*/ 55863 w 8073983"/>
              <a:gd name="connsiteY3364" fmla="*/ 3014432 h 4132525"/>
              <a:gd name="connsiteX3365" fmla="*/ 56869 w 8073983"/>
              <a:gd name="connsiteY3365" fmla="*/ 3011550 h 4132525"/>
              <a:gd name="connsiteX3366" fmla="*/ 65152 w 8073983"/>
              <a:gd name="connsiteY3366" fmla="*/ 3010034 h 4132525"/>
              <a:gd name="connsiteX3367" fmla="*/ 68854 w 8073983"/>
              <a:gd name="connsiteY3367" fmla="*/ 3012086 h 4132525"/>
              <a:gd name="connsiteX3368" fmla="*/ 71590 w 8073983"/>
              <a:gd name="connsiteY3368" fmla="*/ 3008856 h 4132525"/>
              <a:gd name="connsiteX3369" fmla="*/ 100316 w 8073983"/>
              <a:gd name="connsiteY3369" fmla="*/ 3002235 h 4132525"/>
              <a:gd name="connsiteX3370" fmla="*/ 99350 w 8073983"/>
              <a:gd name="connsiteY3370" fmla="*/ 2996953 h 4132525"/>
              <a:gd name="connsiteX3371" fmla="*/ 111152 w 8073983"/>
              <a:gd name="connsiteY3371" fmla="*/ 2994793 h 4132525"/>
              <a:gd name="connsiteX3372" fmla="*/ 121426 w 8073983"/>
              <a:gd name="connsiteY3372" fmla="*/ 3002466 h 4132525"/>
              <a:gd name="connsiteX3373" fmla="*/ 129526 w 8073983"/>
              <a:gd name="connsiteY3373" fmla="*/ 2998254 h 4132525"/>
              <a:gd name="connsiteX3374" fmla="*/ 121533 w 8073983"/>
              <a:gd name="connsiteY3374" fmla="*/ 2996987 h 4132525"/>
              <a:gd name="connsiteX3375" fmla="*/ 120808 w 8073983"/>
              <a:gd name="connsiteY3375" fmla="*/ 2993026 h 4132525"/>
              <a:gd name="connsiteX3376" fmla="*/ 132610 w 8073983"/>
              <a:gd name="connsiteY3376" fmla="*/ 2990866 h 4132525"/>
              <a:gd name="connsiteX3377" fmla="*/ 135210 w 8073983"/>
              <a:gd name="connsiteY3377" fmla="*/ 2980838 h 4132525"/>
              <a:gd name="connsiteX3378" fmla="*/ 120914 w 8073983"/>
              <a:gd name="connsiteY3378" fmla="*/ 2987548 h 4132525"/>
              <a:gd name="connsiteX3379" fmla="*/ 115656 w 8073983"/>
              <a:gd name="connsiteY3379" fmla="*/ 2983051 h 4132525"/>
              <a:gd name="connsiteX3380" fmla="*/ 112089 w 8073983"/>
              <a:gd name="connsiteY3380" fmla="*/ 2987798 h 4132525"/>
              <a:gd name="connsiteX3381" fmla="*/ 96344 w 8073983"/>
              <a:gd name="connsiteY3381" fmla="*/ 2986585 h 4132525"/>
              <a:gd name="connsiteX3382" fmla="*/ 95131 w 8073983"/>
              <a:gd name="connsiteY3382" fmla="*/ 2987399 h 4132525"/>
              <a:gd name="connsiteX3383" fmla="*/ 94313 w 8073983"/>
              <a:gd name="connsiteY3383" fmla="*/ 2987110 h 4132525"/>
              <a:gd name="connsiteX3384" fmla="*/ 91893 w 8073983"/>
              <a:gd name="connsiteY3384" fmla="*/ 2986930 h 4132525"/>
              <a:gd name="connsiteX3385" fmla="*/ 91760 w 8073983"/>
              <a:gd name="connsiteY3385" fmla="*/ 2980980 h 4132525"/>
              <a:gd name="connsiteX3386" fmla="*/ 103595 w 8073983"/>
              <a:gd name="connsiteY3386" fmla="*/ 2977819 h 4132525"/>
              <a:gd name="connsiteX3387" fmla="*/ 103814 w 8073983"/>
              <a:gd name="connsiteY3387" fmla="*/ 2973796 h 4132525"/>
              <a:gd name="connsiteX3388" fmla="*/ 120447 w 8073983"/>
              <a:gd name="connsiteY3388" fmla="*/ 2970753 h 4132525"/>
              <a:gd name="connsiteX3389" fmla="*/ 123924 w 8073983"/>
              <a:gd name="connsiteY3389" fmla="*/ 2974099 h 4132525"/>
              <a:gd name="connsiteX3390" fmla="*/ 126208 w 8073983"/>
              <a:gd name="connsiteY3390" fmla="*/ 2965715 h 4132525"/>
              <a:gd name="connsiteX3391" fmla="*/ 138440 w 8073983"/>
              <a:gd name="connsiteY3391" fmla="*/ 2959494 h 4132525"/>
              <a:gd name="connsiteX3392" fmla="*/ 148604 w 8073983"/>
              <a:gd name="connsiteY3392" fmla="*/ 2957634 h 4132525"/>
              <a:gd name="connsiteX3393" fmla="*/ 150235 w 8073983"/>
              <a:gd name="connsiteY3393" fmla="*/ 2961319 h 4132525"/>
              <a:gd name="connsiteX3394" fmla="*/ 152082 w 8073983"/>
              <a:gd name="connsiteY3394" fmla="*/ 2960981 h 4132525"/>
              <a:gd name="connsiteX3395" fmla="*/ 167086 w 8073983"/>
              <a:gd name="connsiteY3395" fmla="*/ 2954253 h 4132525"/>
              <a:gd name="connsiteX3396" fmla="*/ 171177 w 8073983"/>
              <a:gd name="connsiteY3396" fmla="*/ 2950517 h 4132525"/>
              <a:gd name="connsiteX3397" fmla="*/ 169589 w 8073983"/>
              <a:gd name="connsiteY3397" fmla="*/ 2941846 h 4132525"/>
              <a:gd name="connsiteX3398" fmla="*/ 179534 w 8073983"/>
              <a:gd name="connsiteY3398" fmla="*/ 2944009 h 4132525"/>
              <a:gd name="connsiteX3399" fmla="*/ 181340 w 8073983"/>
              <a:gd name="connsiteY3399" fmla="*/ 2948657 h 4132525"/>
              <a:gd name="connsiteX3400" fmla="*/ 195949 w 8073983"/>
              <a:gd name="connsiteY3400" fmla="*/ 2944988 h 4132525"/>
              <a:gd name="connsiteX3401" fmla="*/ 193832 w 8073983"/>
              <a:gd name="connsiteY3401" fmla="*/ 2933427 h 4132525"/>
              <a:gd name="connsiteX3402" fmla="*/ 198673 w 8073983"/>
              <a:gd name="connsiteY3402" fmla="*/ 2928559 h 4132525"/>
              <a:gd name="connsiteX3403" fmla="*/ 203074 w 8073983"/>
              <a:gd name="connsiteY3403" fmla="*/ 2931736 h 4132525"/>
              <a:gd name="connsiteX3404" fmla="*/ 208130 w 8073983"/>
              <a:gd name="connsiteY3404" fmla="*/ 2922845 h 4132525"/>
              <a:gd name="connsiteX3405" fmla="*/ 224983 w 8073983"/>
              <a:gd name="connsiteY3405" fmla="*/ 2915779 h 4132525"/>
              <a:gd name="connsiteX3406" fmla="*/ 225377 w 8073983"/>
              <a:gd name="connsiteY3406" fmla="*/ 2912720 h 4132525"/>
              <a:gd name="connsiteX3407" fmla="*/ 234617 w 8073983"/>
              <a:gd name="connsiteY3407" fmla="*/ 2911029 h 4132525"/>
              <a:gd name="connsiteX3408" fmla="*/ 235584 w 8073983"/>
              <a:gd name="connsiteY3408" fmla="*/ 2905874 h 4132525"/>
              <a:gd name="connsiteX3409" fmla="*/ 245747 w 8073983"/>
              <a:gd name="connsiteY3409" fmla="*/ 2904014 h 4132525"/>
              <a:gd name="connsiteX3410" fmla="*/ 247553 w 8073983"/>
              <a:gd name="connsiteY3410" fmla="*/ 2908662 h 4132525"/>
              <a:gd name="connsiteX3411" fmla="*/ 260884 w 8073983"/>
              <a:gd name="connsiteY3411" fmla="*/ 2903235 h 4132525"/>
              <a:gd name="connsiteX3412" fmla="*/ 256130 w 8073983"/>
              <a:gd name="connsiteY3412" fmla="*/ 2898131 h 4132525"/>
              <a:gd name="connsiteX3413" fmla="*/ 263523 w 8073983"/>
              <a:gd name="connsiteY3413" fmla="*/ 2896778 h 4132525"/>
              <a:gd name="connsiteX3414" fmla="*/ 271134 w 8073983"/>
              <a:gd name="connsiteY3414" fmla="*/ 2891403 h 4132525"/>
              <a:gd name="connsiteX3415" fmla="*/ 272276 w 8073983"/>
              <a:gd name="connsiteY3415" fmla="*/ 2887211 h 4132525"/>
              <a:gd name="connsiteX3416" fmla="*/ 273907 w 8073983"/>
              <a:gd name="connsiteY3416" fmla="*/ 2890896 h 4132525"/>
              <a:gd name="connsiteX3417" fmla="*/ 280375 w 8073983"/>
              <a:gd name="connsiteY3417" fmla="*/ 2889712 h 4132525"/>
              <a:gd name="connsiteX3418" fmla="*/ 287985 w 8073983"/>
              <a:gd name="connsiteY3418" fmla="*/ 2884336 h 4132525"/>
              <a:gd name="connsiteX3419" fmla="*/ 290272 w 8073983"/>
              <a:gd name="connsiteY3419" fmla="*/ 2875953 h 4132525"/>
              <a:gd name="connsiteX3420" fmla="*/ 282703 w 8073983"/>
              <a:gd name="connsiteY3420" fmla="*/ 2876342 h 4132525"/>
              <a:gd name="connsiteX3421" fmla="*/ 282173 w 8073983"/>
              <a:gd name="connsiteY3421" fmla="*/ 2873452 h 4132525"/>
              <a:gd name="connsiteX3422" fmla="*/ 296958 w 8073983"/>
              <a:gd name="connsiteY3422" fmla="*/ 2870747 h 4132525"/>
              <a:gd name="connsiteX3423" fmla="*/ 297177 w 8073983"/>
              <a:gd name="connsiteY3423" fmla="*/ 2866724 h 4132525"/>
              <a:gd name="connsiteX3424" fmla="*/ 303644 w 8073983"/>
              <a:gd name="connsiteY3424" fmla="*/ 2865540 h 4132525"/>
              <a:gd name="connsiteX3425" fmla="*/ 305274 w 8073983"/>
              <a:gd name="connsiteY3425" fmla="*/ 2869225 h 4132525"/>
              <a:gd name="connsiteX3426" fmla="*/ 311961 w 8073983"/>
              <a:gd name="connsiteY3426" fmla="*/ 2864018 h 4132525"/>
              <a:gd name="connsiteX3427" fmla="*/ 312179 w 8073983"/>
              <a:gd name="connsiteY3427" fmla="*/ 2859996 h 4132525"/>
              <a:gd name="connsiteX3428" fmla="*/ 320496 w 8073983"/>
              <a:gd name="connsiteY3428" fmla="*/ 2858474 h 4132525"/>
              <a:gd name="connsiteX3429" fmla="*/ 322126 w 8073983"/>
              <a:gd name="connsiteY3429" fmla="*/ 2862158 h 4132525"/>
              <a:gd name="connsiteX3430" fmla="*/ 332288 w 8073983"/>
              <a:gd name="connsiteY3430" fmla="*/ 2860298 h 4132525"/>
              <a:gd name="connsiteX3431" fmla="*/ 337127 w 8073983"/>
              <a:gd name="connsiteY3431" fmla="*/ 2855430 h 4132525"/>
              <a:gd name="connsiteX3432" fmla="*/ 341614 w 8073983"/>
              <a:gd name="connsiteY3432" fmla="*/ 2848635 h 4132525"/>
              <a:gd name="connsiteX3433" fmla="*/ 320009 w 8073983"/>
              <a:gd name="connsiteY3433" fmla="*/ 2850598 h 4132525"/>
              <a:gd name="connsiteX3434" fmla="*/ 305754 w 8073983"/>
              <a:gd name="connsiteY3434" fmla="*/ 2856193 h 4132525"/>
              <a:gd name="connsiteX3435" fmla="*/ 305536 w 8073983"/>
              <a:gd name="connsiteY3435" fmla="*/ 2860216 h 4132525"/>
              <a:gd name="connsiteX3436" fmla="*/ 281511 w 8073983"/>
              <a:gd name="connsiteY3436" fmla="*/ 2864612 h 4132525"/>
              <a:gd name="connsiteX3437" fmla="*/ 277943 w 8073983"/>
              <a:gd name="connsiteY3437" fmla="*/ 2850330 h 4132525"/>
              <a:gd name="connsiteX3438" fmla="*/ 281638 w 8073983"/>
              <a:gd name="connsiteY3438" fmla="*/ 2849654 h 4132525"/>
              <a:gd name="connsiteX3439" fmla="*/ 283043 w 8073983"/>
              <a:gd name="connsiteY3439" fmla="*/ 2836453 h 4132525"/>
              <a:gd name="connsiteX3440" fmla="*/ 278507 w 8073983"/>
              <a:gd name="connsiteY3440" fmla="*/ 2827326 h 4132525"/>
              <a:gd name="connsiteX3441" fmla="*/ 287790 w 8073983"/>
              <a:gd name="connsiteY3441" fmla="*/ 2820649 h 4132525"/>
              <a:gd name="connsiteX3442" fmla="*/ 291000 w 8073983"/>
              <a:gd name="connsiteY3442" fmla="*/ 2812097 h 4132525"/>
              <a:gd name="connsiteX3443" fmla="*/ 305037 w 8073983"/>
              <a:gd name="connsiteY3443" fmla="*/ 2810524 h 4132525"/>
              <a:gd name="connsiteX3444" fmla="*/ 306976 w 8073983"/>
              <a:gd name="connsiteY3444" fmla="*/ 2821121 h 4132525"/>
              <a:gd name="connsiteX3445" fmla="*/ 315072 w 8073983"/>
              <a:gd name="connsiteY3445" fmla="*/ 2823622 h 4132525"/>
              <a:gd name="connsiteX3446" fmla="*/ 322466 w 8073983"/>
              <a:gd name="connsiteY3446" fmla="*/ 2822269 h 4132525"/>
              <a:gd name="connsiteX3447" fmla="*/ 323608 w 8073983"/>
              <a:gd name="connsiteY3447" fmla="*/ 2818078 h 4132525"/>
              <a:gd name="connsiteX3448" fmla="*/ 328934 w 8073983"/>
              <a:gd name="connsiteY3448" fmla="*/ 2821086 h 4132525"/>
              <a:gd name="connsiteX3449" fmla="*/ 328666 w 8073983"/>
              <a:gd name="connsiteY3449" fmla="*/ 2809187 h 4132525"/>
              <a:gd name="connsiteX3450" fmla="*/ 335134 w 8073983"/>
              <a:gd name="connsiteY3450" fmla="*/ 2808003 h 4132525"/>
              <a:gd name="connsiteX3451" fmla="*/ 338519 w 8073983"/>
              <a:gd name="connsiteY3451" fmla="*/ 2800414 h 4132525"/>
              <a:gd name="connsiteX3452" fmla="*/ 366987 w 8073983"/>
              <a:gd name="connsiteY3452" fmla="*/ 2794209 h 4132525"/>
              <a:gd name="connsiteX3453" fmla="*/ 367383 w 8073983"/>
              <a:gd name="connsiteY3453" fmla="*/ 2791149 h 4132525"/>
              <a:gd name="connsiteX3454" fmla="*/ 399548 w 8073983"/>
              <a:gd name="connsiteY3454" fmla="*/ 2784268 h 4132525"/>
              <a:gd name="connsiteX3455" fmla="*/ 399766 w 8073983"/>
              <a:gd name="connsiteY3455" fmla="*/ 2780245 h 4132525"/>
              <a:gd name="connsiteX3456" fmla="*/ 406235 w 8073983"/>
              <a:gd name="connsiteY3456" fmla="*/ 2779061 h 4132525"/>
              <a:gd name="connsiteX3457" fmla="*/ 408788 w 8073983"/>
              <a:gd name="connsiteY3457" fmla="*/ 2782577 h 4132525"/>
              <a:gd name="connsiteX3458" fmla="*/ 410854 w 8073983"/>
              <a:gd name="connsiteY3458" fmla="*/ 2778216 h 4132525"/>
              <a:gd name="connsiteX3459" fmla="*/ 439498 w 8073983"/>
              <a:gd name="connsiteY3459" fmla="*/ 2772974 h 4132525"/>
              <a:gd name="connsiteX3460" fmla="*/ 439717 w 8073983"/>
              <a:gd name="connsiteY3460" fmla="*/ 2768952 h 4132525"/>
              <a:gd name="connsiteX3461" fmla="*/ 475753 w 8073983"/>
              <a:gd name="connsiteY3461" fmla="*/ 2762357 h 4132525"/>
              <a:gd name="connsiteX3462" fmla="*/ 476897 w 8073983"/>
              <a:gd name="connsiteY3462" fmla="*/ 2758165 h 4132525"/>
              <a:gd name="connsiteX3463" fmla="*/ 504618 w 8073983"/>
              <a:gd name="connsiteY3463" fmla="*/ 2753093 h 4132525"/>
              <a:gd name="connsiteX3464" fmla="*/ 505761 w 8073983"/>
              <a:gd name="connsiteY3464" fmla="*/ 2748901 h 4132525"/>
              <a:gd name="connsiteX3465" fmla="*/ 511086 w 8073983"/>
              <a:gd name="connsiteY3465" fmla="*/ 2751909 h 4132525"/>
              <a:gd name="connsiteX3466" fmla="*/ 512228 w 8073983"/>
              <a:gd name="connsiteY3466" fmla="*/ 2747717 h 4132525"/>
              <a:gd name="connsiteX3467" fmla="*/ 523316 w 8073983"/>
              <a:gd name="connsiteY3467" fmla="*/ 2745688 h 4132525"/>
              <a:gd name="connsiteX3468" fmla="*/ 524769 w 8073983"/>
              <a:gd name="connsiteY3468" fmla="*/ 2748409 h 4132525"/>
              <a:gd name="connsiteX3469" fmla="*/ 540696 w 8073983"/>
              <a:gd name="connsiteY3469" fmla="*/ 2741512 h 4132525"/>
              <a:gd name="connsiteX3470" fmla="*/ 541268 w 8073983"/>
              <a:gd name="connsiteY3470" fmla="*/ 2739416 h 4132525"/>
              <a:gd name="connsiteX3471" fmla="*/ 571978 w 8073983"/>
              <a:gd name="connsiteY3471" fmla="*/ 2729813 h 4132525"/>
              <a:gd name="connsiteX3472" fmla="*/ 576204 w 8073983"/>
              <a:gd name="connsiteY3472" fmla="*/ 2732027 h 4132525"/>
              <a:gd name="connsiteX3473" fmla="*/ 577523 w 8073983"/>
              <a:gd name="connsiteY3473" fmla="*/ 2728799 h 4132525"/>
              <a:gd name="connsiteX3474" fmla="*/ 584167 w 8073983"/>
              <a:gd name="connsiteY3474" fmla="*/ 2728579 h 4132525"/>
              <a:gd name="connsiteX3475" fmla="*/ 582100 w 8073983"/>
              <a:gd name="connsiteY3475" fmla="*/ 2732940 h 4132525"/>
              <a:gd name="connsiteX3476" fmla="*/ 588921 w 8073983"/>
              <a:gd name="connsiteY3476" fmla="*/ 2733683 h 4132525"/>
              <a:gd name="connsiteX3477" fmla="*/ 588611 w 8073983"/>
              <a:gd name="connsiteY3477" fmla="*/ 2726770 h 4132525"/>
              <a:gd name="connsiteX3478" fmla="*/ 604319 w 8073983"/>
              <a:gd name="connsiteY3478" fmla="*/ 2723895 h 4132525"/>
              <a:gd name="connsiteX3479" fmla="*/ 617608 w 8073983"/>
              <a:gd name="connsiteY3479" fmla="*/ 2723455 h 4132525"/>
              <a:gd name="connsiteX3480" fmla="*/ 610392 w 8073983"/>
              <a:gd name="connsiteY3480" fmla="*/ 2725771 h 4132525"/>
              <a:gd name="connsiteX3481" fmla="*/ 609997 w 8073983"/>
              <a:gd name="connsiteY3481" fmla="*/ 2728830 h 4132525"/>
              <a:gd name="connsiteX3482" fmla="*/ 592442 w 8073983"/>
              <a:gd name="connsiteY3482" fmla="*/ 2732043 h 4132525"/>
              <a:gd name="connsiteX3483" fmla="*/ 586678 w 8073983"/>
              <a:gd name="connsiteY3483" fmla="*/ 2737080 h 4132525"/>
              <a:gd name="connsiteX3484" fmla="*/ 580167 w 8073983"/>
              <a:gd name="connsiteY3484" fmla="*/ 2743250 h 4132525"/>
              <a:gd name="connsiteX3485" fmla="*/ 575809 w 8073983"/>
              <a:gd name="connsiteY3485" fmla="*/ 2735087 h 4132525"/>
              <a:gd name="connsiteX3486" fmla="*/ 574667 w 8073983"/>
              <a:gd name="connsiteY3486" fmla="*/ 2739278 h 4132525"/>
              <a:gd name="connsiteX3487" fmla="*/ 570751 w 8073983"/>
              <a:gd name="connsiteY3487" fmla="*/ 2743977 h 4132525"/>
              <a:gd name="connsiteX3488" fmla="*/ 575900 w 8073983"/>
              <a:gd name="connsiteY3488" fmla="*/ 2746022 h 4132525"/>
              <a:gd name="connsiteX3489" fmla="*/ 571413 w 8073983"/>
              <a:gd name="connsiteY3489" fmla="*/ 2752817 h 4132525"/>
              <a:gd name="connsiteX3490" fmla="*/ 568861 w 8073983"/>
              <a:gd name="connsiteY3490" fmla="*/ 2749302 h 4132525"/>
              <a:gd name="connsiteX3491" fmla="*/ 557772 w 8073983"/>
              <a:gd name="connsiteY3491" fmla="*/ 2751331 h 4132525"/>
              <a:gd name="connsiteX3492" fmla="*/ 552539 w 8073983"/>
              <a:gd name="connsiteY3492" fmla="*/ 2759258 h 4132525"/>
              <a:gd name="connsiteX3493" fmla="*/ 543693 w 8073983"/>
              <a:gd name="connsiteY3493" fmla="*/ 2757890 h 4132525"/>
              <a:gd name="connsiteX3494" fmla="*/ 537006 w 8073983"/>
              <a:gd name="connsiteY3494" fmla="*/ 2763096 h 4132525"/>
              <a:gd name="connsiteX3495" fmla="*/ 533796 w 8073983"/>
              <a:gd name="connsiteY3495" fmla="*/ 2771649 h 4132525"/>
              <a:gd name="connsiteX3496" fmla="*/ 524776 w 8073983"/>
              <a:gd name="connsiteY3496" fmla="*/ 2769317 h 4132525"/>
              <a:gd name="connsiteX3497" fmla="*/ 522313 w 8073983"/>
              <a:gd name="connsiteY3497" fmla="*/ 2776737 h 4132525"/>
              <a:gd name="connsiteX3498" fmla="*/ 512368 w 8073983"/>
              <a:gd name="connsiteY3498" fmla="*/ 2774575 h 4132525"/>
              <a:gd name="connsiteX3499" fmla="*/ 513954 w 8073983"/>
              <a:gd name="connsiteY3499" fmla="*/ 2783245 h 4132525"/>
              <a:gd name="connsiteX3500" fmla="*/ 507486 w 8073983"/>
              <a:gd name="connsiteY3500" fmla="*/ 2784429 h 4132525"/>
              <a:gd name="connsiteX3501" fmla="*/ 506781 w 8073983"/>
              <a:gd name="connsiteY3501" fmla="*/ 2780575 h 4132525"/>
              <a:gd name="connsiteX3502" fmla="*/ 495298 w 8073983"/>
              <a:gd name="connsiteY3502" fmla="*/ 2785664 h 4132525"/>
              <a:gd name="connsiteX3503" fmla="*/ 506915 w 8073983"/>
              <a:gd name="connsiteY3503" fmla="*/ 2786525 h 4132525"/>
              <a:gd name="connsiteX3504" fmla="*/ 492484 w 8073983"/>
              <a:gd name="connsiteY3504" fmla="*/ 2791157 h 4132525"/>
              <a:gd name="connsiteX3505" fmla="*/ 491778 w 8073983"/>
              <a:gd name="connsiteY3505" fmla="*/ 2787303 h 4132525"/>
              <a:gd name="connsiteX3506" fmla="*/ 484386 w 8073983"/>
              <a:gd name="connsiteY3506" fmla="*/ 2788656 h 4132525"/>
              <a:gd name="connsiteX3507" fmla="*/ 484167 w 8073983"/>
              <a:gd name="connsiteY3507" fmla="*/ 2792679 h 4132525"/>
              <a:gd name="connsiteX3508" fmla="*/ 463840 w 8073983"/>
              <a:gd name="connsiteY3508" fmla="*/ 2796399 h 4132525"/>
              <a:gd name="connsiteX3509" fmla="*/ 459530 w 8073983"/>
              <a:gd name="connsiteY3509" fmla="*/ 2804157 h 4132525"/>
              <a:gd name="connsiteX3510" fmla="*/ 445846 w 8073983"/>
              <a:gd name="connsiteY3510" fmla="*/ 2807657 h 4132525"/>
              <a:gd name="connsiteX3511" fmla="*/ 445626 w 8073983"/>
              <a:gd name="connsiteY3511" fmla="*/ 2811680 h 4132525"/>
              <a:gd name="connsiteX3512" fmla="*/ 431766 w 8073983"/>
              <a:gd name="connsiteY3512" fmla="*/ 2814216 h 4132525"/>
              <a:gd name="connsiteX3513" fmla="*/ 430623 w 8073983"/>
              <a:gd name="connsiteY3513" fmla="*/ 2818408 h 4132525"/>
              <a:gd name="connsiteX3514" fmla="*/ 422307 w 8073983"/>
              <a:gd name="connsiteY3514" fmla="*/ 2819930 h 4132525"/>
              <a:gd name="connsiteX3515" fmla="*/ 418655 w 8073983"/>
              <a:gd name="connsiteY3515" fmla="*/ 2815620 h 4132525"/>
              <a:gd name="connsiteX3516" fmla="*/ 417510 w 8073983"/>
              <a:gd name="connsiteY3516" fmla="*/ 2819812 h 4132525"/>
              <a:gd name="connsiteX3517" fmla="*/ 422088 w 8073983"/>
              <a:gd name="connsiteY3517" fmla="*/ 2823952 h 4132525"/>
              <a:gd name="connsiteX3518" fmla="*/ 410823 w 8073983"/>
              <a:gd name="connsiteY3518" fmla="*/ 2825018 h 4132525"/>
              <a:gd name="connsiteX3519" fmla="*/ 413285 w 8073983"/>
              <a:gd name="connsiteY3519" fmla="*/ 2817598 h 4132525"/>
              <a:gd name="connsiteX3520" fmla="*/ 410296 w 8073983"/>
              <a:gd name="connsiteY3520" fmla="*/ 2822128 h 4132525"/>
              <a:gd name="connsiteX3521" fmla="*/ 407128 w 8073983"/>
              <a:gd name="connsiteY3521" fmla="*/ 2825694 h 4132525"/>
              <a:gd name="connsiteX3522" fmla="*/ 411705 w 8073983"/>
              <a:gd name="connsiteY3522" fmla="*/ 2829835 h 4132525"/>
              <a:gd name="connsiteX3523" fmla="*/ 403565 w 8073983"/>
              <a:gd name="connsiteY3523" fmla="*/ 2832320 h 4132525"/>
              <a:gd name="connsiteX3524" fmla="*/ 404623 w 8073983"/>
              <a:gd name="connsiteY3524" fmla="*/ 2838101 h 4132525"/>
              <a:gd name="connsiteX3525" fmla="*/ 402247 w 8073983"/>
              <a:gd name="connsiteY3525" fmla="*/ 2835549 h 4132525"/>
              <a:gd name="connsiteX3526" fmla="*/ 390764 w 8073983"/>
              <a:gd name="connsiteY3526" fmla="*/ 2840637 h 4132525"/>
              <a:gd name="connsiteX3527" fmla="*/ 390722 w 8073983"/>
              <a:gd name="connsiteY3527" fmla="*/ 2845623 h 4132525"/>
              <a:gd name="connsiteX3528" fmla="*/ 381524 w 8073983"/>
              <a:gd name="connsiteY3528" fmla="*/ 2842328 h 4132525"/>
              <a:gd name="connsiteX3529" fmla="*/ 380380 w 8073983"/>
              <a:gd name="connsiteY3529" fmla="*/ 2846520 h 4132525"/>
              <a:gd name="connsiteX3530" fmla="*/ 384781 w 8073983"/>
              <a:gd name="connsiteY3530" fmla="*/ 2849697 h 4132525"/>
              <a:gd name="connsiteX3531" fmla="*/ 377565 w 8073983"/>
              <a:gd name="connsiteY3531" fmla="*/ 2852013 h 4132525"/>
              <a:gd name="connsiteX3532" fmla="*/ 378976 w 8073983"/>
              <a:gd name="connsiteY3532" fmla="*/ 2859720 h 4132525"/>
              <a:gd name="connsiteX3533" fmla="*/ 382672 w 8073983"/>
              <a:gd name="connsiteY3533" fmla="*/ 2859044 h 4132525"/>
              <a:gd name="connsiteX3534" fmla="*/ 385664 w 8073983"/>
              <a:gd name="connsiteY3534" fmla="*/ 2854514 h 4132525"/>
              <a:gd name="connsiteX3535" fmla="*/ 386805 w 8073983"/>
              <a:gd name="connsiteY3535" fmla="*/ 2850322 h 4132525"/>
              <a:gd name="connsiteX3536" fmla="*/ 392131 w 8073983"/>
              <a:gd name="connsiteY3536" fmla="*/ 2853330 h 4132525"/>
              <a:gd name="connsiteX3537" fmla="*/ 396046 w 8073983"/>
              <a:gd name="connsiteY3537" fmla="*/ 2848631 h 4132525"/>
              <a:gd name="connsiteX3538" fmla="*/ 397188 w 8073983"/>
              <a:gd name="connsiteY3538" fmla="*/ 2844439 h 4132525"/>
              <a:gd name="connsiteX3539" fmla="*/ 401591 w 8073983"/>
              <a:gd name="connsiteY3539" fmla="*/ 2847617 h 4132525"/>
              <a:gd name="connsiteX3540" fmla="*/ 403439 w 8073983"/>
              <a:gd name="connsiteY3540" fmla="*/ 2847279 h 4132525"/>
              <a:gd name="connsiteX3541" fmla="*/ 406430 w 8073983"/>
              <a:gd name="connsiteY3541" fmla="*/ 2842749 h 4132525"/>
              <a:gd name="connsiteX3542" fmla="*/ 407572 w 8073983"/>
              <a:gd name="connsiteY3542" fmla="*/ 2838557 h 4132525"/>
              <a:gd name="connsiteX3543" fmla="*/ 412896 w 8073983"/>
              <a:gd name="connsiteY3543" fmla="*/ 2841565 h 4132525"/>
              <a:gd name="connsiteX3544" fmla="*/ 414964 w 8073983"/>
              <a:gd name="connsiteY3544" fmla="*/ 2837204 h 4132525"/>
              <a:gd name="connsiteX3545" fmla="*/ 420112 w 8073983"/>
              <a:gd name="connsiteY3545" fmla="*/ 2839249 h 4132525"/>
              <a:gd name="connsiteX3546" fmla="*/ 427900 w 8073983"/>
              <a:gd name="connsiteY3546" fmla="*/ 2834837 h 4132525"/>
              <a:gd name="connsiteX3547" fmla="*/ 428296 w 8073983"/>
              <a:gd name="connsiteY3547" fmla="*/ 2831777 h 4132525"/>
              <a:gd name="connsiteX3548" fmla="*/ 442156 w 8073983"/>
              <a:gd name="connsiteY3548" fmla="*/ 2829241 h 4132525"/>
              <a:gd name="connsiteX3549" fmla="*/ 438720 w 8073983"/>
              <a:gd name="connsiteY3549" fmla="*/ 2820909 h 4132525"/>
              <a:gd name="connsiteX3550" fmla="*/ 436654 w 8073983"/>
              <a:gd name="connsiteY3550" fmla="*/ 2825270 h 4132525"/>
              <a:gd name="connsiteX3551" fmla="*/ 429834 w 8073983"/>
              <a:gd name="connsiteY3551" fmla="*/ 2824526 h 4132525"/>
              <a:gd name="connsiteX3552" fmla="*/ 433395 w 8073983"/>
              <a:gd name="connsiteY3552" fmla="*/ 2817900 h 4132525"/>
              <a:gd name="connsiteX3553" fmla="*/ 439864 w 8073983"/>
              <a:gd name="connsiteY3553" fmla="*/ 2816717 h 4132525"/>
              <a:gd name="connsiteX3554" fmla="*/ 440568 w 8073983"/>
              <a:gd name="connsiteY3554" fmla="*/ 2820570 h 4132525"/>
              <a:gd name="connsiteX3555" fmla="*/ 451658 w 8073983"/>
              <a:gd name="connsiteY3555" fmla="*/ 2818541 h 4132525"/>
              <a:gd name="connsiteX3556" fmla="*/ 455135 w 8073983"/>
              <a:gd name="connsiteY3556" fmla="*/ 2821888 h 4132525"/>
              <a:gd name="connsiteX3557" fmla="*/ 455573 w 8073983"/>
              <a:gd name="connsiteY3557" fmla="*/ 2813842 h 4132525"/>
              <a:gd name="connsiteX3558" fmla="*/ 473128 w 8073983"/>
              <a:gd name="connsiteY3558" fmla="*/ 2810630 h 4132525"/>
              <a:gd name="connsiteX3559" fmla="*/ 476337 w 8073983"/>
              <a:gd name="connsiteY3559" fmla="*/ 2802077 h 4132525"/>
              <a:gd name="connsiteX3560" fmla="*/ 486501 w 8073983"/>
              <a:gd name="connsiteY3560" fmla="*/ 2800217 h 4132525"/>
              <a:gd name="connsiteX3561" fmla="*/ 487207 w 8073983"/>
              <a:gd name="connsiteY3561" fmla="*/ 2804071 h 4132525"/>
              <a:gd name="connsiteX3562" fmla="*/ 493456 w 8073983"/>
              <a:gd name="connsiteY3562" fmla="*/ 2806910 h 4132525"/>
              <a:gd name="connsiteX3563" fmla="*/ 494776 w 8073983"/>
              <a:gd name="connsiteY3563" fmla="*/ 2803681 h 4132525"/>
              <a:gd name="connsiteX3564" fmla="*/ 490726 w 8073983"/>
              <a:gd name="connsiteY3564" fmla="*/ 2802431 h 4132525"/>
              <a:gd name="connsiteX3565" fmla="*/ 493365 w 8073983"/>
              <a:gd name="connsiteY3565" fmla="*/ 2795974 h 4132525"/>
              <a:gd name="connsiteX3566" fmla="*/ 494423 w 8073983"/>
              <a:gd name="connsiteY3566" fmla="*/ 2801754 h 4132525"/>
              <a:gd name="connsiteX3567" fmla="*/ 501991 w 8073983"/>
              <a:gd name="connsiteY3567" fmla="*/ 2801365 h 4132525"/>
              <a:gd name="connsiteX3568" fmla="*/ 506301 w 8073983"/>
              <a:gd name="connsiteY3568" fmla="*/ 2793607 h 4132525"/>
              <a:gd name="connsiteX3569" fmla="*/ 519590 w 8073983"/>
              <a:gd name="connsiteY3569" fmla="*/ 2793166 h 4132525"/>
              <a:gd name="connsiteX3570" fmla="*/ 515013 w 8073983"/>
              <a:gd name="connsiteY3570" fmla="*/ 2789026 h 4132525"/>
              <a:gd name="connsiteX3571" fmla="*/ 519499 w 8073983"/>
              <a:gd name="connsiteY3571" fmla="*/ 2782231 h 4132525"/>
              <a:gd name="connsiteX3572" fmla="*/ 525748 w 8073983"/>
              <a:gd name="connsiteY3572" fmla="*/ 2785070 h 4132525"/>
              <a:gd name="connsiteX3573" fmla="*/ 543523 w 8073983"/>
              <a:gd name="connsiteY3573" fmla="*/ 2777834 h 4132525"/>
              <a:gd name="connsiteX3574" fmla="*/ 551135 w 8073983"/>
              <a:gd name="connsiteY3574" fmla="*/ 2772459 h 4132525"/>
              <a:gd name="connsiteX3575" fmla="*/ 551353 w 8073983"/>
              <a:gd name="connsiteY3575" fmla="*/ 2768436 h 4132525"/>
              <a:gd name="connsiteX3576" fmla="*/ 556678 w 8073983"/>
              <a:gd name="connsiteY3576" fmla="*/ 2771444 h 4132525"/>
              <a:gd name="connsiteX3577" fmla="*/ 566532 w 8073983"/>
              <a:gd name="connsiteY3577" fmla="*/ 2762671 h 4132525"/>
              <a:gd name="connsiteX3578" fmla="*/ 571681 w 8073983"/>
              <a:gd name="connsiteY3578" fmla="*/ 2764716 h 4132525"/>
              <a:gd name="connsiteX3579" fmla="*/ 572120 w 8073983"/>
              <a:gd name="connsiteY3579" fmla="*/ 2756671 h 4132525"/>
              <a:gd name="connsiteX3580" fmla="*/ 577839 w 8073983"/>
              <a:gd name="connsiteY3580" fmla="*/ 2756620 h 4132525"/>
              <a:gd name="connsiteX3581" fmla="*/ 578368 w 8073983"/>
              <a:gd name="connsiteY3581" fmla="*/ 2759510 h 4132525"/>
              <a:gd name="connsiteX3582" fmla="*/ 602787 w 8073983"/>
              <a:gd name="connsiteY3582" fmla="*/ 2752054 h 4132525"/>
              <a:gd name="connsiteX3583" fmla="*/ 604678 w 8073983"/>
              <a:gd name="connsiteY3583" fmla="*/ 2746730 h 4132525"/>
              <a:gd name="connsiteX3584" fmla="*/ 607231 w 8073983"/>
              <a:gd name="connsiteY3584" fmla="*/ 2750245 h 4132525"/>
              <a:gd name="connsiteX3585" fmla="*/ 614448 w 8073983"/>
              <a:gd name="connsiteY3585" fmla="*/ 2747929 h 4132525"/>
              <a:gd name="connsiteX3586" fmla="*/ 610660 w 8073983"/>
              <a:gd name="connsiteY3586" fmla="*/ 2737670 h 4132525"/>
              <a:gd name="connsiteX3587" fmla="*/ 613214 w 8073983"/>
              <a:gd name="connsiteY3587" fmla="*/ 2741185 h 4132525"/>
              <a:gd name="connsiteX3588" fmla="*/ 635389 w 8073983"/>
              <a:gd name="connsiteY3588" fmla="*/ 2737127 h 4132525"/>
              <a:gd name="connsiteX3589" fmla="*/ 635609 w 8073983"/>
              <a:gd name="connsiteY3589" fmla="*/ 2733105 h 4132525"/>
              <a:gd name="connsiteX3590" fmla="*/ 654088 w 8073983"/>
              <a:gd name="connsiteY3590" fmla="*/ 2729723 h 4132525"/>
              <a:gd name="connsiteX3591" fmla="*/ 655231 w 8073983"/>
              <a:gd name="connsiteY3591" fmla="*/ 2725531 h 4132525"/>
              <a:gd name="connsiteX3592" fmla="*/ 659633 w 8073983"/>
              <a:gd name="connsiteY3592" fmla="*/ 2728708 h 4132525"/>
              <a:gd name="connsiteX3593" fmla="*/ 660775 w 8073983"/>
              <a:gd name="connsiteY3593" fmla="*/ 2724516 h 4132525"/>
              <a:gd name="connsiteX3594" fmla="*/ 685724 w 8073983"/>
              <a:gd name="connsiteY3594" fmla="*/ 2719951 h 4132525"/>
              <a:gd name="connsiteX3595" fmla="*/ 684842 w 8073983"/>
              <a:gd name="connsiteY3595" fmla="*/ 2715134 h 4132525"/>
              <a:gd name="connsiteX3596" fmla="*/ 678198 w 8073983"/>
              <a:gd name="connsiteY3596" fmla="*/ 2715354 h 4132525"/>
              <a:gd name="connsiteX3597" fmla="*/ 691882 w 8073983"/>
              <a:gd name="connsiteY3597" fmla="*/ 2711854 h 4132525"/>
              <a:gd name="connsiteX3598" fmla="*/ 695007 w 8073983"/>
              <a:gd name="connsiteY3598" fmla="*/ 2713274 h 4132525"/>
              <a:gd name="connsiteX3599" fmla="*/ 697426 w 8073983"/>
              <a:gd name="connsiteY3599" fmla="*/ 2710840 h 4132525"/>
              <a:gd name="connsiteX3600" fmla="*/ 710891 w 8073983"/>
              <a:gd name="connsiteY3600" fmla="*/ 2711363 h 4132525"/>
              <a:gd name="connsiteX3601" fmla="*/ 722198 w 8073983"/>
              <a:gd name="connsiteY3601" fmla="*/ 2705311 h 4132525"/>
              <a:gd name="connsiteX3602" fmla="*/ 731438 w 8073983"/>
              <a:gd name="connsiteY3602" fmla="*/ 2703620 h 4132525"/>
              <a:gd name="connsiteX3603" fmla="*/ 731876 w 8073983"/>
              <a:gd name="connsiteY3603" fmla="*/ 2695575 h 4132525"/>
              <a:gd name="connsiteX3604" fmla="*/ 744812 w 8073983"/>
              <a:gd name="connsiteY3604" fmla="*/ 2693208 h 4132525"/>
              <a:gd name="connsiteX3605" fmla="*/ 746617 w 8073983"/>
              <a:gd name="connsiteY3605" fmla="*/ 2697856 h 4132525"/>
              <a:gd name="connsiteX3606" fmla="*/ 754010 w 8073983"/>
              <a:gd name="connsiteY3606" fmla="*/ 2696503 h 4132525"/>
              <a:gd name="connsiteX3607" fmla="*/ 754976 w 8073983"/>
              <a:gd name="connsiteY3607" fmla="*/ 2691348 h 4132525"/>
              <a:gd name="connsiteX3608" fmla="*/ 757529 w 8073983"/>
              <a:gd name="connsiteY3608" fmla="*/ 2694863 h 4132525"/>
              <a:gd name="connsiteX3609" fmla="*/ 767694 w 8073983"/>
              <a:gd name="connsiteY3609" fmla="*/ 2693003 h 4132525"/>
              <a:gd name="connsiteX3610" fmla="*/ 771170 w 8073983"/>
              <a:gd name="connsiteY3610" fmla="*/ 2696349 h 4132525"/>
              <a:gd name="connsiteX3611" fmla="*/ 778564 w 8073983"/>
              <a:gd name="connsiteY3611" fmla="*/ 2694997 h 4132525"/>
              <a:gd name="connsiteX3612" fmla="*/ 784544 w 8073983"/>
              <a:gd name="connsiteY3612" fmla="*/ 2685937 h 4132525"/>
              <a:gd name="connsiteX3613" fmla="*/ 793786 w 8073983"/>
              <a:gd name="connsiteY3613" fmla="*/ 2684246 h 4132525"/>
              <a:gd name="connsiteX3614" fmla="*/ 794666 w 8073983"/>
              <a:gd name="connsiteY3614" fmla="*/ 2689063 h 4132525"/>
              <a:gd name="connsiteX3615" fmla="*/ 801882 w 8073983"/>
              <a:gd name="connsiteY3615" fmla="*/ 2686747 h 4132525"/>
              <a:gd name="connsiteX3616" fmla="*/ 805798 w 8073983"/>
              <a:gd name="connsiteY3616" fmla="*/ 2682048 h 4132525"/>
              <a:gd name="connsiteX3617" fmla="*/ 808788 w 8073983"/>
              <a:gd name="connsiteY3617" fmla="*/ 2677518 h 4132525"/>
              <a:gd name="connsiteX3618" fmla="*/ 812046 w 8073983"/>
              <a:gd name="connsiteY3618" fmla="*/ 2684887 h 4132525"/>
              <a:gd name="connsiteX3619" fmla="*/ 812485 w 8073983"/>
              <a:gd name="connsiteY3619" fmla="*/ 2676841 h 4132525"/>
              <a:gd name="connsiteX3620" fmla="*/ 815257 w 8073983"/>
              <a:gd name="connsiteY3620" fmla="*/ 2676334 h 4132525"/>
              <a:gd name="connsiteX3621" fmla="*/ 816666 w 8073983"/>
              <a:gd name="connsiteY3621" fmla="*/ 2684041 h 4132525"/>
              <a:gd name="connsiteX3622" fmla="*/ 824234 w 8073983"/>
              <a:gd name="connsiteY3622" fmla="*/ 2683652 h 4132525"/>
              <a:gd name="connsiteX3623" fmla="*/ 825420 w 8073983"/>
              <a:gd name="connsiteY3623" fmla="*/ 2674474 h 4132525"/>
              <a:gd name="connsiteX3624" fmla="*/ 835146 w 8073983"/>
              <a:gd name="connsiteY3624" fmla="*/ 2680659 h 4132525"/>
              <a:gd name="connsiteX3625" fmla="*/ 842539 w 8073983"/>
              <a:gd name="connsiteY3625" fmla="*/ 2679307 h 4132525"/>
              <a:gd name="connsiteX3626" fmla="*/ 845748 w 8073983"/>
              <a:gd name="connsiteY3626" fmla="*/ 2670754 h 4132525"/>
              <a:gd name="connsiteX3627" fmla="*/ 848520 w 8073983"/>
              <a:gd name="connsiteY3627" fmla="*/ 2670247 h 4132525"/>
              <a:gd name="connsiteX3628" fmla="*/ 852921 w 8073983"/>
              <a:gd name="connsiteY3628" fmla="*/ 2673424 h 4132525"/>
              <a:gd name="connsiteX3629" fmla="*/ 853140 w 8073983"/>
              <a:gd name="connsiteY3629" fmla="*/ 2669401 h 4132525"/>
              <a:gd name="connsiteX3630" fmla="*/ 859609 w 8073983"/>
              <a:gd name="connsiteY3630" fmla="*/ 2668218 h 4132525"/>
              <a:gd name="connsiteX3631" fmla="*/ 862867 w 8073983"/>
              <a:gd name="connsiteY3631" fmla="*/ 2675587 h 4132525"/>
              <a:gd name="connsiteX3632" fmla="*/ 865152 w 8073983"/>
              <a:gd name="connsiteY3632" fmla="*/ 2667203 h 4132525"/>
              <a:gd name="connsiteX3633" fmla="*/ 870697 w 8073983"/>
              <a:gd name="connsiteY3633" fmla="*/ 2666189 h 4132525"/>
              <a:gd name="connsiteX3634" fmla="*/ 871402 w 8073983"/>
              <a:gd name="connsiteY3634" fmla="*/ 2670042 h 4132525"/>
              <a:gd name="connsiteX3635" fmla="*/ 900046 w 8073983"/>
              <a:gd name="connsiteY3635" fmla="*/ 2664801 h 4132525"/>
              <a:gd name="connsiteX3636" fmla="*/ 915536 w 8073983"/>
              <a:gd name="connsiteY3636" fmla="*/ 2665949 h 4132525"/>
              <a:gd name="connsiteX3637" fmla="*/ 919938 w 8073983"/>
              <a:gd name="connsiteY3637" fmla="*/ 2669126 h 4132525"/>
              <a:gd name="connsiteX3638" fmla="*/ 921257 w 8073983"/>
              <a:gd name="connsiteY3638" fmla="*/ 2665898 h 4132525"/>
              <a:gd name="connsiteX3639" fmla="*/ 930101 w 8073983"/>
              <a:gd name="connsiteY3639" fmla="*/ 2667266 h 4132525"/>
              <a:gd name="connsiteX3640" fmla="*/ 932344 w 8073983"/>
              <a:gd name="connsiteY3640" fmla="*/ 2663869 h 4132525"/>
              <a:gd name="connsiteX3641" fmla="*/ 961736 w 8073983"/>
              <a:gd name="connsiteY3641" fmla="*/ 2657494 h 4132525"/>
              <a:gd name="connsiteX3642" fmla="*/ 962879 w 8073983"/>
              <a:gd name="connsiteY3642" fmla="*/ 2653302 h 4132525"/>
              <a:gd name="connsiteX3643" fmla="*/ 967281 w 8073983"/>
              <a:gd name="connsiteY3643" fmla="*/ 2656480 h 4132525"/>
              <a:gd name="connsiteX3644" fmla="*/ 970272 w 8073983"/>
              <a:gd name="connsiteY3644" fmla="*/ 2651950 h 4132525"/>
              <a:gd name="connsiteX3645" fmla="*/ 976478 w 8073983"/>
              <a:gd name="connsiteY3645" fmla="*/ 2659775 h 4132525"/>
              <a:gd name="connsiteX3646" fmla="*/ 980350 w 8073983"/>
              <a:gd name="connsiteY3646" fmla="*/ 2660062 h 4132525"/>
              <a:gd name="connsiteX3647" fmla="*/ 981408 w 8073983"/>
              <a:gd name="connsiteY3647" fmla="*/ 2665842 h 4132525"/>
              <a:gd name="connsiteX3648" fmla="*/ 996899 w 8073983"/>
              <a:gd name="connsiteY3648" fmla="*/ 2666991 h 4132525"/>
              <a:gd name="connsiteX3649" fmla="*/ 997116 w 8073983"/>
              <a:gd name="connsiteY3649" fmla="*/ 2662968 h 4132525"/>
              <a:gd name="connsiteX3650" fmla="*/ 1003586 w 8073983"/>
              <a:gd name="connsiteY3650" fmla="*/ 2661784 h 4132525"/>
              <a:gd name="connsiteX3651" fmla="*/ 1008691 w 8073983"/>
              <a:gd name="connsiteY3651" fmla="*/ 2668815 h 4132525"/>
              <a:gd name="connsiteX3652" fmla="*/ 1016084 w 8073983"/>
              <a:gd name="connsiteY3652" fmla="*/ 2667462 h 4132525"/>
              <a:gd name="connsiteX3653" fmla="*/ 1016789 w 8073983"/>
              <a:gd name="connsiteY3653" fmla="*/ 2671316 h 4132525"/>
              <a:gd name="connsiteX3654" fmla="*/ 1024180 w 8073983"/>
              <a:gd name="connsiteY3654" fmla="*/ 2669963 h 4132525"/>
              <a:gd name="connsiteX3655" fmla="*/ 1024399 w 8073983"/>
              <a:gd name="connsiteY3655" fmla="*/ 2665941 h 4132525"/>
              <a:gd name="connsiteX3656" fmla="*/ 1027173 w 8073983"/>
              <a:gd name="connsiteY3656" fmla="*/ 2665433 h 4132525"/>
              <a:gd name="connsiteX3657" fmla="*/ 1030649 w 8073983"/>
              <a:gd name="connsiteY3657" fmla="*/ 2668780 h 4132525"/>
              <a:gd name="connsiteX3658" fmla="*/ 1041956 w 8073983"/>
              <a:gd name="connsiteY3658" fmla="*/ 2662728 h 4132525"/>
              <a:gd name="connsiteX3659" fmla="*/ 1042174 w 8073983"/>
              <a:gd name="connsiteY3659" fmla="*/ 2658705 h 4132525"/>
              <a:gd name="connsiteX3660" fmla="*/ 1047937 w 8073983"/>
              <a:gd name="connsiteY3660" fmla="*/ 2653668 h 4132525"/>
              <a:gd name="connsiteX3661" fmla="*/ 1058102 w 8073983"/>
              <a:gd name="connsiteY3661" fmla="*/ 2651808 h 4132525"/>
              <a:gd name="connsiteX3662" fmla="*/ 1065713 w 8073983"/>
              <a:gd name="connsiteY3662" fmla="*/ 2646433 h 4132525"/>
              <a:gd name="connsiteX3663" fmla="*/ 1072399 w 8073983"/>
              <a:gd name="connsiteY3663" fmla="*/ 2641226 h 4132525"/>
              <a:gd name="connsiteX3664" fmla="*/ 1075610 w 8073983"/>
              <a:gd name="connsiteY3664" fmla="*/ 2632674 h 4132525"/>
              <a:gd name="connsiteX3665" fmla="*/ 1082077 w 8073983"/>
              <a:gd name="connsiteY3665" fmla="*/ 2631490 h 4132525"/>
              <a:gd name="connsiteX3666" fmla="*/ 1084363 w 8073983"/>
              <a:gd name="connsiteY3666" fmla="*/ 2623106 h 4132525"/>
              <a:gd name="connsiteX3667" fmla="*/ 1088806 w 8073983"/>
              <a:gd name="connsiteY3667" fmla="*/ 2621297 h 4132525"/>
              <a:gd name="connsiteX3668" fmla="*/ 1087750 w 8073983"/>
              <a:gd name="connsiteY3668" fmla="*/ 2615517 h 4132525"/>
              <a:gd name="connsiteX3669" fmla="*/ 1094966 w 8073983"/>
              <a:gd name="connsiteY3669" fmla="*/ 2613201 h 4132525"/>
              <a:gd name="connsiteX3670" fmla="*/ 1093555 w 8073983"/>
              <a:gd name="connsiteY3670" fmla="*/ 2605494 h 4132525"/>
              <a:gd name="connsiteX3671" fmla="*/ 1096545 w 8073983"/>
              <a:gd name="connsiteY3671" fmla="*/ 2600964 h 4132525"/>
              <a:gd name="connsiteX3672" fmla="*/ 1103013 w 8073983"/>
              <a:gd name="connsiteY3672" fmla="*/ 2599780 h 4132525"/>
              <a:gd name="connsiteX3673" fmla="*/ 1101075 w 8073983"/>
              <a:gd name="connsiteY3673" fmla="*/ 2589183 h 4132525"/>
              <a:gd name="connsiteX3674" fmla="*/ 1098430 w 8073983"/>
              <a:gd name="connsiteY3674" fmla="*/ 2574731 h 4132525"/>
              <a:gd name="connsiteX3675" fmla="*/ 1097196 w 8073983"/>
              <a:gd name="connsiteY3675" fmla="*/ 2567988 h 4132525"/>
              <a:gd name="connsiteX3676" fmla="*/ 1093323 w 8073983"/>
              <a:gd name="connsiteY3676" fmla="*/ 2567701 h 4132525"/>
              <a:gd name="connsiteX3677" fmla="*/ 1092484 w 8073983"/>
              <a:gd name="connsiteY3677" fmla="*/ 2557897 h 4132525"/>
              <a:gd name="connsiteX3678" fmla="*/ 1107268 w 8073983"/>
              <a:gd name="connsiteY3678" fmla="*/ 2555192 h 4132525"/>
              <a:gd name="connsiteX3679" fmla="*/ 1107488 w 8073983"/>
              <a:gd name="connsiteY3679" fmla="*/ 2551169 h 4132525"/>
              <a:gd name="connsiteX3680" fmla="*/ 1112812 w 8073983"/>
              <a:gd name="connsiteY3680" fmla="*/ 2554177 h 4132525"/>
              <a:gd name="connsiteX3681" fmla="*/ 1114879 w 8073983"/>
              <a:gd name="connsiteY3681" fmla="*/ 2549817 h 4132525"/>
              <a:gd name="connsiteX3682" fmla="*/ 1120205 w 8073983"/>
              <a:gd name="connsiteY3682" fmla="*/ 2552825 h 4132525"/>
              <a:gd name="connsiteX3683" fmla="*/ 1128035 w 8073983"/>
              <a:gd name="connsiteY3683" fmla="*/ 2543427 h 4132525"/>
              <a:gd name="connsiteX3684" fmla="*/ 1134503 w 8073983"/>
              <a:gd name="connsiteY3684" fmla="*/ 2542243 h 4132525"/>
              <a:gd name="connsiteX3685" fmla="*/ 1135207 w 8073983"/>
              <a:gd name="connsiteY3685" fmla="*/ 2546097 h 4132525"/>
              <a:gd name="connsiteX3686" fmla="*/ 1143524 w 8073983"/>
              <a:gd name="connsiteY3686" fmla="*/ 2544575 h 4132525"/>
              <a:gd name="connsiteX3687" fmla="*/ 1134897 w 8073983"/>
              <a:gd name="connsiteY3687" fmla="*/ 2539184 h 4132525"/>
              <a:gd name="connsiteX3688" fmla="*/ 1142113 w 8073983"/>
              <a:gd name="connsiteY3688" fmla="*/ 2536868 h 4132525"/>
              <a:gd name="connsiteX3689" fmla="*/ 1141585 w 8073983"/>
              <a:gd name="connsiteY3689" fmla="*/ 2533977 h 4132525"/>
              <a:gd name="connsiteX3690" fmla="*/ 1137536 w 8073983"/>
              <a:gd name="connsiteY3690" fmla="*/ 2532727 h 4132525"/>
              <a:gd name="connsiteX3691" fmla="*/ 1135377 w 8073983"/>
              <a:gd name="connsiteY3691" fmla="*/ 2526152 h 4132525"/>
              <a:gd name="connsiteX3692" fmla="*/ 1142989 w 8073983"/>
              <a:gd name="connsiteY3692" fmla="*/ 2520777 h 4132525"/>
              <a:gd name="connsiteX3693" fmla="*/ 1153153 w 8073983"/>
              <a:gd name="connsiteY3693" fmla="*/ 2518917 h 4132525"/>
              <a:gd name="connsiteX3694" fmla="*/ 1156630 w 8073983"/>
              <a:gd name="connsiteY3694" fmla="*/ 2522263 h 4132525"/>
              <a:gd name="connsiteX3695" fmla="*/ 1157067 w 8073983"/>
              <a:gd name="connsiteY3695" fmla="*/ 2514218 h 4132525"/>
              <a:gd name="connsiteX3696" fmla="*/ 1170928 w 8073983"/>
              <a:gd name="connsiteY3696" fmla="*/ 2511681 h 4132525"/>
              <a:gd name="connsiteX3697" fmla="*/ 1170619 w 8073983"/>
              <a:gd name="connsiteY3697" fmla="*/ 2504768 h 4132525"/>
              <a:gd name="connsiteX3698" fmla="*/ 1173742 w 8073983"/>
              <a:gd name="connsiteY3698" fmla="*/ 2506188 h 4132525"/>
              <a:gd name="connsiteX3699" fmla="*/ 1192399 w 8073983"/>
              <a:gd name="connsiteY3699" fmla="*/ 2503770 h 4132525"/>
              <a:gd name="connsiteX3700" fmla="*/ 1191695 w 8073983"/>
              <a:gd name="connsiteY3700" fmla="*/ 2499916 h 4132525"/>
              <a:gd name="connsiteX3701" fmla="*/ 1177833 w 8073983"/>
              <a:gd name="connsiteY3701" fmla="*/ 2502452 h 4132525"/>
              <a:gd name="connsiteX3702" fmla="*/ 1177347 w 8073983"/>
              <a:gd name="connsiteY3702" fmla="*/ 2494576 h 4132525"/>
              <a:gd name="connsiteX3703" fmla="*/ 1183815 w 8073983"/>
              <a:gd name="connsiteY3703" fmla="*/ 2493392 h 4132525"/>
              <a:gd name="connsiteX3704" fmla="*/ 1193275 w 8073983"/>
              <a:gd name="connsiteY3704" fmla="*/ 2487679 h 4132525"/>
              <a:gd name="connsiteX3705" fmla="*/ 1193493 w 8073983"/>
              <a:gd name="connsiteY3705" fmla="*/ 2483656 h 4132525"/>
              <a:gd name="connsiteX3706" fmla="*/ 1233226 w 8073983"/>
              <a:gd name="connsiteY3706" fmla="*/ 2476385 h 4132525"/>
              <a:gd name="connsiteX3707" fmla="*/ 1233445 w 8073983"/>
              <a:gd name="connsiteY3707" fmla="*/ 2472362 h 4132525"/>
              <a:gd name="connsiteX3708" fmla="*/ 1329365 w 8073983"/>
              <a:gd name="connsiteY3708" fmla="*/ 2453814 h 4132525"/>
              <a:gd name="connsiteX3709" fmla="*/ 1330863 w 8073983"/>
              <a:gd name="connsiteY3709" fmla="*/ 2451549 h 4132525"/>
              <a:gd name="connsiteX3710" fmla="*/ 1338254 w 8073983"/>
              <a:gd name="connsiteY3710" fmla="*/ 2450196 h 4132525"/>
              <a:gd name="connsiteX3711" fmla="*/ 1358935 w 8073983"/>
              <a:gd name="connsiteY3711" fmla="*/ 2448403 h 4132525"/>
              <a:gd name="connsiteX3712" fmla="*/ 1365051 w 8073983"/>
              <a:gd name="connsiteY3712" fmla="*/ 2445292 h 4132525"/>
              <a:gd name="connsiteX3713" fmla="*/ 1365404 w 8073983"/>
              <a:gd name="connsiteY3713" fmla="*/ 2447220 h 4132525"/>
              <a:gd name="connsiteX3714" fmla="*/ 1421943 w 8073983"/>
              <a:gd name="connsiteY3714" fmla="*/ 2437868 h 4132525"/>
              <a:gd name="connsiteX3715" fmla="*/ 1424321 w 8073983"/>
              <a:gd name="connsiteY3715" fmla="*/ 2440420 h 4132525"/>
              <a:gd name="connsiteX3716" fmla="*/ 1435452 w 8073983"/>
              <a:gd name="connsiteY3716" fmla="*/ 2433405 h 4132525"/>
              <a:gd name="connsiteX3717" fmla="*/ 1430875 w 8073983"/>
              <a:gd name="connsiteY3717" fmla="*/ 2429264 h 4132525"/>
              <a:gd name="connsiteX3718" fmla="*/ 1433865 w 8073983"/>
              <a:gd name="connsiteY3718" fmla="*/ 2424735 h 4132525"/>
              <a:gd name="connsiteX3719" fmla="*/ 1422425 w 8073983"/>
              <a:gd name="connsiteY3719" fmla="*/ 2424837 h 4132525"/>
              <a:gd name="connsiteX3720" fmla="*/ 1420048 w 8073983"/>
              <a:gd name="connsiteY3720" fmla="*/ 2422285 h 4132525"/>
              <a:gd name="connsiteX3721" fmla="*/ 1401567 w 8073983"/>
              <a:gd name="connsiteY3721" fmla="*/ 2425666 h 4132525"/>
              <a:gd name="connsiteX3722" fmla="*/ 1397476 w 8073983"/>
              <a:gd name="connsiteY3722" fmla="*/ 2429402 h 4132525"/>
              <a:gd name="connsiteX3723" fmla="*/ 1396023 w 8073983"/>
              <a:gd name="connsiteY3723" fmla="*/ 2426681 h 4132525"/>
              <a:gd name="connsiteX3724" fmla="*/ 1362582 w 8073983"/>
              <a:gd name="connsiteY3724" fmla="*/ 2431805 h 4132525"/>
              <a:gd name="connsiteX3725" fmla="*/ 1360954 w 8073983"/>
              <a:gd name="connsiteY3725" fmla="*/ 2428120 h 4132525"/>
              <a:gd name="connsiteX3726" fmla="*/ 1355410 w 8073983"/>
              <a:gd name="connsiteY3726" fmla="*/ 2429135 h 4132525"/>
              <a:gd name="connsiteX3727" fmla="*/ 1326545 w 8073983"/>
              <a:gd name="connsiteY3727" fmla="*/ 2438399 h 4132525"/>
              <a:gd name="connsiteX3728" fmla="*/ 1324916 w 8073983"/>
              <a:gd name="connsiteY3728" fmla="*/ 2434715 h 4132525"/>
              <a:gd name="connsiteX3729" fmla="*/ 1266527 w 8073983"/>
              <a:gd name="connsiteY3729" fmla="*/ 2444404 h 4132525"/>
              <a:gd name="connsiteX3730" fmla="*/ 1269519 w 8073983"/>
              <a:gd name="connsiteY3730" fmla="*/ 2439874 h 4132525"/>
              <a:gd name="connsiteX3731" fmla="*/ 1261950 w 8073983"/>
              <a:gd name="connsiteY3731" fmla="*/ 2440263 h 4132525"/>
              <a:gd name="connsiteX3732" fmla="*/ 1250288 w 8073983"/>
              <a:gd name="connsiteY3732" fmla="*/ 2444388 h 4132525"/>
              <a:gd name="connsiteX3733" fmla="*/ 1247914 w 8073983"/>
              <a:gd name="connsiteY3733" fmla="*/ 2441836 h 4132525"/>
              <a:gd name="connsiteX3734" fmla="*/ 1244746 w 8073983"/>
              <a:gd name="connsiteY3734" fmla="*/ 2445403 h 4132525"/>
              <a:gd name="connsiteX3735" fmla="*/ 1242369 w 8073983"/>
              <a:gd name="connsiteY3735" fmla="*/ 2442851 h 4132525"/>
              <a:gd name="connsiteX3736" fmla="*/ 1231282 w 8073983"/>
              <a:gd name="connsiteY3736" fmla="*/ 2444880 h 4132525"/>
              <a:gd name="connsiteX3737" fmla="*/ 1230885 w 8073983"/>
              <a:gd name="connsiteY3737" fmla="*/ 2447939 h 4132525"/>
              <a:gd name="connsiteX3738" fmla="*/ 1225341 w 8073983"/>
              <a:gd name="connsiteY3738" fmla="*/ 2448954 h 4132525"/>
              <a:gd name="connsiteX3739" fmla="*/ 1222040 w 8073983"/>
              <a:gd name="connsiteY3739" fmla="*/ 2446571 h 4132525"/>
              <a:gd name="connsiteX3740" fmla="*/ 1218873 w 8073983"/>
              <a:gd name="connsiteY3740" fmla="*/ 2450137 h 4132525"/>
              <a:gd name="connsiteX3741" fmla="*/ 1216497 w 8073983"/>
              <a:gd name="connsiteY3741" fmla="*/ 2447585 h 4132525"/>
              <a:gd name="connsiteX3742" fmla="*/ 1202459 w 8073983"/>
              <a:gd name="connsiteY3742" fmla="*/ 2449158 h 4132525"/>
              <a:gd name="connsiteX3743" fmla="*/ 1203293 w 8073983"/>
              <a:gd name="connsiteY3743" fmla="*/ 2438053 h 4132525"/>
              <a:gd name="connsiteX3744" fmla="*/ 1206988 w 8073983"/>
              <a:gd name="connsiteY3744" fmla="*/ 2437377 h 4132525"/>
              <a:gd name="connsiteX3745" fmla="*/ 1211122 w 8073983"/>
              <a:gd name="connsiteY3745" fmla="*/ 2428655 h 4132525"/>
              <a:gd name="connsiteX3746" fmla="*/ 1216667 w 8073983"/>
              <a:gd name="connsiteY3746" fmla="*/ 2427641 h 4132525"/>
              <a:gd name="connsiteX3747" fmla="*/ 1220052 w 8073983"/>
              <a:gd name="connsiteY3747" fmla="*/ 2420051 h 4132525"/>
              <a:gd name="connsiteX3748" fmla="*/ 1215474 w 8073983"/>
              <a:gd name="connsiteY3748" fmla="*/ 2415911 h 4132525"/>
              <a:gd name="connsiteX3749" fmla="*/ 1203286 w 8073983"/>
              <a:gd name="connsiteY3749" fmla="*/ 2417145 h 4132525"/>
              <a:gd name="connsiteX3750" fmla="*/ 1198179 w 8073983"/>
              <a:gd name="connsiteY3750" fmla="*/ 2410115 h 4132525"/>
              <a:gd name="connsiteX3751" fmla="*/ 1191535 w 8073983"/>
              <a:gd name="connsiteY3751" fmla="*/ 2410335 h 4132525"/>
              <a:gd name="connsiteX3752" fmla="*/ 1190654 w 8073983"/>
              <a:gd name="connsiteY3752" fmla="*/ 2405518 h 4132525"/>
              <a:gd name="connsiteX3753" fmla="*/ 1193468 w 8073983"/>
              <a:gd name="connsiteY3753" fmla="*/ 2400024 h 4132525"/>
              <a:gd name="connsiteX3754" fmla="*/ 1199937 w 8073983"/>
              <a:gd name="connsiteY3754" fmla="*/ 2398841 h 4132525"/>
              <a:gd name="connsiteX3755" fmla="*/ 1198527 w 8073983"/>
              <a:gd name="connsiteY3755" fmla="*/ 2391134 h 4132525"/>
              <a:gd name="connsiteX3756" fmla="*/ 1202971 w 8073983"/>
              <a:gd name="connsiteY3756" fmla="*/ 2389325 h 4132525"/>
              <a:gd name="connsiteX3757" fmla="*/ 1200812 w 8073983"/>
              <a:gd name="connsiteY3757" fmla="*/ 2382750 h 4132525"/>
              <a:gd name="connsiteX3758" fmla="*/ 1231129 w 8073983"/>
              <a:gd name="connsiteY3758" fmla="*/ 2376207 h 4132525"/>
              <a:gd name="connsiteX3759" fmla="*/ 1231700 w 8073983"/>
              <a:gd name="connsiteY3759" fmla="*/ 2374111 h 4132525"/>
              <a:gd name="connsiteX3760" fmla="*/ 1248331 w 8073983"/>
              <a:gd name="connsiteY3760" fmla="*/ 2371067 h 4132525"/>
              <a:gd name="connsiteX3761" fmla="*/ 1251456 w 8073983"/>
              <a:gd name="connsiteY3761" fmla="*/ 2372487 h 4132525"/>
              <a:gd name="connsiteX3762" fmla="*/ 1253876 w 8073983"/>
              <a:gd name="connsiteY3762" fmla="*/ 2370053 h 4132525"/>
              <a:gd name="connsiteX3763" fmla="*/ 1278649 w 8073983"/>
              <a:gd name="connsiteY3763" fmla="*/ 2364524 h 4132525"/>
              <a:gd name="connsiteX3764" fmla="*/ 1277944 w 8073983"/>
              <a:gd name="connsiteY3764" fmla="*/ 2360670 h 4132525"/>
              <a:gd name="connsiteX3765" fmla="*/ 1288107 w 8073983"/>
              <a:gd name="connsiteY3765" fmla="*/ 2358810 h 4132525"/>
              <a:gd name="connsiteX3766" fmla="*/ 1296733 w 8073983"/>
              <a:gd name="connsiteY3766" fmla="*/ 2364201 h 4132525"/>
              <a:gd name="connsiteX3767" fmla="*/ 1303773 w 8073983"/>
              <a:gd name="connsiteY3767" fmla="*/ 2360922 h 4132525"/>
              <a:gd name="connsiteX3768" fmla="*/ 1296952 w 8073983"/>
              <a:gd name="connsiteY3768" fmla="*/ 2360179 h 4132525"/>
              <a:gd name="connsiteX3769" fmla="*/ 1296424 w 8073983"/>
              <a:gd name="connsiteY3769" fmla="*/ 2357289 h 4132525"/>
              <a:gd name="connsiteX3770" fmla="*/ 1306587 w 8073983"/>
              <a:gd name="connsiteY3770" fmla="*/ 2355428 h 4132525"/>
              <a:gd name="connsiteX3771" fmla="*/ 1309049 w 8073983"/>
              <a:gd name="connsiteY3771" fmla="*/ 2348008 h 4132525"/>
              <a:gd name="connsiteX3772" fmla="*/ 1296643 w 8073983"/>
              <a:gd name="connsiteY3772" fmla="*/ 2353266 h 4132525"/>
              <a:gd name="connsiteX3773" fmla="*/ 1292240 w 8073983"/>
              <a:gd name="connsiteY3773" fmla="*/ 2350088 h 4132525"/>
              <a:gd name="connsiteX3774" fmla="*/ 1289073 w 8073983"/>
              <a:gd name="connsiteY3774" fmla="*/ 2353655 h 4132525"/>
              <a:gd name="connsiteX3775" fmla="*/ 1275608 w 8073983"/>
              <a:gd name="connsiteY3775" fmla="*/ 2353132 h 4132525"/>
              <a:gd name="connsiteX3776" fmla="*/ 1257657 w 8073983"/>
              <a:gd name="connsiteY3776" fmla="*/ 2359404 h 4132525"/>
              <a:gd name="connsiteX3777" fmla="*/ 1257128 w 8073983"/>
              <a:gd name="connsiteY3777" fmla="*/ 2356514 h 4132525"/>
              <a:gd name="connsiteX3778" fmla="*/ 1198738 w 8073983"/>
              <a:gd name="connsiteY3778" fmla="*/ 2366203 h 4132525"/>
              <a:gd name="connsiteX3779" fmla="*/ 1195437 w 8073983"/>
              <a:gd name="connsiteY3779" fmla="*/ 2363820 h 4132525"/>
              <a:gd name="connsiteX3780" fmla="*/ 1193194 w 8073983"/>
              <a:gd name="connsiteY3780" fmla="*/ 2367217 h 4132525"/>
              <a:gd name="connsiteX3781" fmla="*/ 1187299 w 8073983"/>
              <a:gd name="connsiteY3781" fmla="*/ 2366305 h 4132525"/>
              <a:gd name="connsiteX3782" fmla="*/ 1193590 w 8073983"/>
              <a:gd name="connsiteY3782" fmla="*/ 2364158 h 4132525"/>
              <a:gd name="connsiteX3783" fmla="*/ 1192709 w 8073983"/>
              <a:gd name="connsiteY3783" fmla="*/ 2359341 h 4132525"/>
              <a:gd name="connsiteX3784" fmla="*/ 1144659 w 8073983"/>
              <a:gd name="connsiteY3784" fmla="*/ 2368134 h 4132525"/>
              <a:gd name="connsiteX3785" fmla="*/ 1140477 w 8073983"/>
              <a:gd name="connsiteY3785" fmla="*/ 2360934 h 4132525"/>
              <a:gd name="connsiteX3786" fmla="*/ 1137833 w 8073983"/>
              <a:gd name="connsiteY3786" fmla="*/ 2346483 h 4132525"/>
              <a:gd name="connsiteX3787" fmla="*/ 1144124 w 8073983"/>
              <a:gd name="connsiteY3787" fmla="*/ 2344336 h 4132525"/>
              <a:gd name="connsiteX3788" fmla="*/ 1148527 w 8073983"/>
              <a:gd name="connsiteY3788" fmla="*/ 2347513 h 4132525"/>
              <a:gd name="connsiteX3789" fmla="*/ 1143948 w 8073983"/>
              <a:gd name="connsiteY3789" fmla="*/ 2343372 h 4132525"/>
              <a:gd name="connsiteX3790" fmla="*/ 1151736 w 8073983"/>
              <a:gd name="connsiteY3790" fmla="*/ 2338960 h 4132525"/>
              <a:gd name="connsiteX3791" fmla="*/ 1132727 w 8073983"/>
              <a:gd name="connsiteY3791" fmla="*/ 2339452 h 4132525"/>
              <a:gd name="connsiteX3792" fmla="*/ 1131097 w 8073983"/>
              <a:gd name="connsiteY3792" fmla="*/ 2335768 h 4132525"/>
              <a:gd name="connsiteX3793" fmla="*/ 1123706 w 8073983"/>
              <a:gd name="connsiteY3793" fmla="*/ 2337120 h 4132525"/>
              <a:gd name="connsiteX3794" fmla="*/ 1122562 w 8073983"/>
              <a:gd name="connsiteY3794" fmla="*/ 2341312 h 4132525"/>
              <a:gd name="connsiteX3795" fmla="*/ 1116137 w 8073983"/>
              <a:gd name="connsiteY3795" fmla="*/ 2337509 h 4132525"/>
              <a:gd name="connsiteX3796" fmla="*/ 1111601 w 8073983"/>
              <a:gd name="connsiteY3796" fmla="*/ 2328383 h 4132525"/>
              <a:gd name="connsiteX3797" fmla="*/ 1112744 w 8073983"/>
              <a:gd name="connsiteY3797" fmla="*/ 2324191 h 4132525"/>
              <a:gd name="connsiteX3798" fmla="*/ 1103857 w 8073983"/>
              <a:gd name="connsiteY3798" fmla="*/ 2327809 h 4132525"/>
              <a:gd name="connsiteX3799" fmla="*/ 1101699 w 8073983"/>
              <a:gd name="connsiteY3799" fmla="*/ 2321234 h 4132525"/>
              <a:gd name="connsiteX3800" fmla="*/ 1094307 w 8073983"/>
              <a:gd name="connsiteY3800" fmla="*/ 2322586 h 4132525"/>
              <a:gd name="connsiteX3801" fmla="*/ 1093601 w 8073983"/>
              <a:gd name="connsiteY3801" fmla="*/ 2318733 h 4132525"/>
              <a:gd name="connsiteX3802" fmla="*/ 1086957 w 8073983"/>
              <a:gd name="connsiteY3802" fmla="*/ 2318953 h 4132525"/>
              <a:gd name="connsiteX3803" fmla="*/ 1085991 w 8073983"/>
              <a:gd name="connsiteY3803" fmla="*/ 2324108 h 4132525"/>
              <a:gd name="connsiteX3804" fmla="*/ 1083218 w 8073983"/>
              <a:gd name="connsiteY3804" fmla="*/ 2324615 h 4132525"/>
              <a:gd name="connsiteX3805" fmla="*/ 1083923 w 8073983"/>
              <a:gd name="connsiteY3805" fmla="*/ 2328469 h 4132525"/>
              <a:gd name="connsiteX3806" fmla="*/ 1080227 w 8073983"/>
              <a:gd name="connsiteY3806" fmla="*/ 2329145 h 4132525"/>
              <a:gd name="connsiteX3807" fmla="*/ 1077060 w 8073983"/>
              <a:gd name="connsiteY3807" fmla="*/ 2332712 h 4132525"/>
              <a:gd name="connsiteX3808" fmla="*/ 1076622 w 8073983"/>
              <a:gd name="connsiteY3808" fmla="*/ 2340757 h 4132525"/>
              <a:gd name="connsiteX3809" fmla="*/ 1073365 w 8073983"/>
              <a:gd name="connsiteY3809" fmla="*/ 2333388 h 4132525"/>
              <a:gd name="connsiteX3810" fmla="*/ 1068434 w 8073983"/>
              <a:gd name="connsiteY3810" fmla="*/ 2327321 h 4132525"/>
              <a:gd name="connsiteX3811" fmla="*/ 1043486 w 8073983"/>
              <a:gd name="connsiteY3811" fmla="*/ 2331886 h 4132525"/>
              <a:gd name="connsiteX3812" fmla="*/ 1034859 w 8073983"/>
              <a:gd name="connsiteY3812" fmla="*/ 2326495 h 4132525"/>
              <a:gd name="connsiteX3813" fmla="*/ 1042075 w 8073983"/>
              <a:gd name="connsiteY3813" fmla="*/ 2324179 h 4132525"/>
              <a:gd name="connsiteX3814" fmla="*/ 1041370 w 8073983"/>
              <a:gd name="connsiteY3814" fmla="*/ 2320325 h 4132525"/>
              <a:gd name="connsiteX3815" fmla="*/ 1058926 w 8073983"/>
              <a:gd name="connsiteY3815" fmla="*/ 2317113 h 4132525"/>
              <a:gd name="connsiteX3816" fmla="*/ 1065438 w 8073983"/>
              <a:gd name="connsiteY3816" fmla="*/ 2310943 h 4132525"/>
              <a:gd name="connsiteX3817" fmla="*/ 1064203 w 8073983"/>
              <a:gd name="connsiteY3817" fmla="*/ 2304199 h 4132525"/>
              <a:gd name="connsiteX3818" fmla="*/ 1054039 w 8073983"/>
              <a:gd name="connsiteY3818" fmla="*/ 2306059 h 4132525"/>
              <a:gd name="connsiteX3819" fmla="*/ 1044313 w 8073983"/>
              <a:gd name="connsiteY3819" fmla="*/ 2299874 h 4132525"/>
              <a:gd name="connsiteX3820" fmla="*/ 1030277 w 8073983"/>
              <a:gd name="connsiteY3820" fmla="*/ 2301447 h 4132525"/>
              <a:gd name="connsiteX3821" fmla="*/ 1021255 w 8073983"/>
              <a:gd name="connsiteY3821" fmla="*/ 2299115 h 4132525"/>
              <a:gd name="connsiteX3822" fmla="*/ 1020550 w 8073983"/>
              <a:gd name="connsiteY3822" fmla="*/ 2295261 h 4132525"/>
              <a:gd name="connsiteX3823" fmla="*/ 1006512 w 8073983"/>
              <a:gd name="connsiteY3823" fmla="*/ 2296834 h 4132525"/>
              <a:gd name="connsiteX3824" fmla="*/ 1010032 w 8073983"/>
              <a:gd name="connsiteY3824" fmla="*/ 2295194 h 4132525"/>
              <a:gd name="connsiteX3825" fmla="*/ 1006112 w 8073983"/>
              <a:gd name="connsiteY3825" fmla="*/ 2278986 h 4132525"/>
              <a:gd name="connsiteX3826" fmla="*/ 998409 w 8073983"/>
              <a:gd name="connsiteY3826" fmla="*/ 2273426 h 4132525"/>
              <a:gd name="connsiteX3827" fmla="*/ 1012093 w 8073983"/>
              <a:gd name="connsiteY3827" fmla="*/ 2269926 h 4132525"/>
              <a:gd name="connsiteX3828" fmla="*/ 1012312 w 8073983"/>
              <a:gd name="connsiteY3828" fmla="*/ 2265903 h 4132525"/>
              <a:gd name="connsiteX3829" fmla="*/ 1026391 w 8073983"/>
              <a:gd name="connsiteY3829" fmla="*/ 2259344 h 4132525"/>
              <a:gd name="connsiteX3830" fmla="*/ 1024804 w 8073983"/>
              <a:gd name="connsiteY3830" fmla="*/ 2250673 h 4132525"/>
              <a:gd name="connsiteX3831" fmla="*/ 1019479 w 8073983"/>
              <a:gd name="connsiteY3831" fmla="*/ 2247665 h 4132525"/>
              <a:gd name="connsiteX3832" fmla="*/ 1011910 w 8073983"/>
              <a:gd name="connsiteY3832" fmla="*/ 2248054 h 4132525"/>
              <a:gd name="connsiteX3833" fmla="*/ 1016398 w 8073983"/>
              <a:gd name="connsiteY3833" fmla="*/ 2241259 h 4132525"/>
              <a:gd name="connsiteX3834" fmla="*/ 1033029 w 8073983"/>
              <a:gd name="connsiteY3834" fmla="*/ 2238216 h 4132525"/>
              <a:gd name="connsiteX3835" fmla="*/ 1039717 w 8073983"/>
              <a:gd name="connsiteY3835" fmla="*/ 2233009 h 4132525"/>
              <a:gd name="connsiteX3836" fmla="*/ 1039230 w 8073983"/>
              <a:gd name="connsiteY3836" fmla="*/ 2225133 h 4132525"/>
              <a:gd name="connsiteX3837" fmla="*/ 1046094 w 8073983"/>
              <a:gd name="connsiteY3837" fmla="*/ 2220890 h 4132525"/>
              <a:gd name="connsiteX3838" fmla="*/ 1036720 w 8073983"/>
              <a:gd name="connsiteY3838" fmla="*/ 2216631 h 4132525"/>
              <a:gd name="connsiteX3839" fmla="*/ 1037334 w 8073983"/>
              <a:gd name="connsiteY3839" fmla="*/ 2209549 h 4132525"/>
              <a:gd name="connsiteX3840" fmla="*/ 1043801 w 8073983"/>
              <a:gd name="connsiteY3840" fmla="*/ 2208366 h 4132525"/>
              <a:gd name="connsiteX3841" fmla="*/ 1041509 w 8073983"/>
              <a:gd name="connsiteY3841" fmla="*/ 2195842 h 4132525"/>
              <a:gd name="connsiteX3842" fmla="*/ 1037638 w 8073983"/>
              <a:gd name="connsiteY3842" fmla="*/ 2195554 h 4132525"/>
              <a:gd name="connsiteX3843" fmla="*/ 1040451 w 8073983"/>
              <a:gd name="connsiteY3843" fmla="*/ 2190061 h 4132525"/>
              <a:gd name="connsiteX3844" fmla="*/ 1032707 w 8073983"/>
              <a:gd name="connsiteY3844" fmla="*/ 2189487 h 4132525"/>
              <a:gd name="connsiteX3845" fmla="*/ 1038866 w 8073983"/>
              <a:gd name="connsiteY3845" fmla="*/ 2181391 h 4132525"/>
              <a:gd name="connsiteX3846" fmla="*/ 1035339 w 8073983"/>
              <a:gd name="connsiteY3846" fmla="*/ 2162122 h 4132525"/>
              <a:gd name="connsiteX3847" fmla="*/ 1028427 w 8073983"/>
              <a:gd name="connsiteY3847" fmla="*/ 2150443 h 4132525"/>
              <a:gd name="connsiteX3848" fmla="*/ 1020859 w 8073983"/>
              <a:gd name="connsiteY3848" fmla="*/ 2150833 h 4132525"/>
              <a:gd name="connsiteX3849" fmla="*/ 1016275 w 8073983"/>
              <a:gd name="connsiteY3849" fmla="*/ 2125784 h 4132525"/>
              <a:gd name="connsiteX3850" fmla="*/ 1010288 w 8073983"/>
              <a:gd name="connsiteY3850" fmla="*/ 2113936 h 4132525"/>
              <a:gd name="connsiteX3851" fmla="*/ 1004963 w 8073983"/>
              <a:gd name="connsiteY3851" fmla="*/ 2110928 h 4132525"/>
              <a:gd name="connsiteX3852" fmla="*/ 999418 w 8073983"/>
              <a:gd name="connsiteY3852" fmla="*/ 2111943 h 4132525"/>
              <a:gd name="connsiteX3853" fmla="*/ 998889 w 8073983"/>
              <a:gd name="connsiteY3853" fmla="*/ 2109052 h 4132525"/>
              <a:gd name="connsiteX3854" fmla="*/ 1002233 w 8073983"/>
              <a:gd name="connsiteY3854" fmla="*/ 2106450 h 4132525"/>
              <a:gd name="connsiteX3855" fmla="*/ 993210 w 8073983"/>
              <a:gd name="connsiteY3855" fmla="*/ 2104118 h 4132525"/>
              <a:gd name="connsiteX3856" fmla="*/ 997301 w 8073983"/>
              <a:gd name="connsiteY3856" fmla="*/ 2100382 h 4132525"/>
              <a:gd name="connsiteX3857" fmla="*/ 991666 w 8073983"/>
              <a:gd name="connsiteY3857" fmla="*/ 2090461 h 4132525"/>
              <a:gd name="connsiteX3858" fmla="*/ 986694 w 8073983"/>
              <a:gd name="connsiteY3858" fmla="*/ 2089379 h 4132525"/>
              <a:gd name="connsiteX3859" fmla="*/ 983964 w 8073983"/>
              <a:gd name="connsiteY3859" fmla="*/ 2084901 h 4132525"/>
              <a:gd name="connsiteX3860" fmla="*/ 978596 w 8073983"/>
              <a:gd name="connsiteY3860" fmla="*/ 2086879 h 4132525"/>
              <a:gd name="connsiteX3861" fmla="*/ 982117 w 8073983"/>
              <a:gd name="connsiteY3861" fmla="*/ 2085239 h 4132525"/>
              <a:gd name="connsiteX3862" fmla="*/ 980354 w 8073983"/>
              <a:gd name="connsiteY3862" fmla="*/ 2075605 h 4132525"/>
              <a:gd name="connsiteX3863" fmla="*/ 973357 w 8073983"/>
              <a:gd name="connsiteY3863" fmla="*/ 2073898 h 4132525"/>
              <a:gd name="connsiteX3864" fmla="*/ 969703 w 8073983"/>
              <a:gd name="connsiteY3864" fmla="*/ 2069588 h 4132525"/>
              <a:gd name="connsiteX3865" fmla="*/ 964864 w 8073983"/>
              <a:gd name="connsiteY3865" fmla="*/ 2074456 h 4132525"/>
              <a:gd name="connsiteX3866" fmla="*/ 963630 w 8073983"/>
              <a:gd name="connsiteY3866" fmla="*/ 2067713 h 4132525"/>
              <a:gd name="connsiteX3867" fmla="*/ 958523 w 8073983"/>
              <a:gd name="connsiteY3867" fmla="*/ 2060682 h 4132525"/>
              <a:gd name="connsiteX3868" fmla="*/ 950073 w 8073983"/>
              <a:gd name="connsiteY3868" fmla="*/ 2056254 h 4132525"/>
              <a:gd name="connsiteX3869" fmla="*/ 949016 w 8073983"/>
              <a:gd name="connsiteY3869" fmla="*/ 2050473 h 4132525"/>
              <a:gd name="connsiteX3870" fmla="*/ 944177 w 8073983"/>
              <a:gd name="connsiteY3870" fmla="*/ 2055342 h 4132525"/>
              <a:gd name="connsiteX3871" fmla="*/ 932997 w 8073983"/>
              <a:gd name="connsiteY3871" fmla="*/ 2046435 h 4132525"/>
              <a:gd name="connsiteX3872" fmla="*/ 921733 w 8073983"/>
              <a:gd name="connsiteY3872" fmla="*/ 2047501 h 4132525"/>
              <a:gd name="connsiteX3873" fmla="*/ 921028 w 8073983"/>
              <a:gd name="connsiteY3873" fmla="*/ 2043647 h 4132525"/>
              <a:gd name="connsiteX3874" fmla="*/ 909939 w 8073983"/>
              <a:gd name="connsiteY3874" fmla="*/ 2045677 h 4132525"/>
              <a:gd name="connsiteX3875" fmla="*/ 906286 w 8073983"/>
              <a:gd name="connsiteY3875" fmla="*/ 2041366 h 4132525"/>
              <a:gd name="connsiteX3876" fmla="*/ 895155 w 8073983"/>
              <a:gd name="connsiteY3876" fmla="*/ 2048382 h 4132525"/>
              <a:gd name="connsiteX3877" fmla="*/ 894936 w 8073983"/>
              <a:gd name="connsiteY3877" fmla="*/ 2052404 h 4132525"/>
              <a:gd name="connsiteX3878" fmla="*/ 887015 w 8073983"/>
              <a:gd name="connsiteY3878" fmla="*/ 2050867 h 4132525"/>
              <a:gd name="connsiteX3879" fmla="*/ 881076 w 8073983"/>
              <a:gd name="connsiteY3879" fmla="*/ 2054941 h 4132525"/>
              <a:gd name="connsiteX3880" fmla="*/ 880371 w 8073983"/>
              <a:gd name="connsiteY3880" fmla="*/ 2051087 h 4132525"/>
              <a:gd name="connsiteX3881" fmla="*/ 870208 w 8073983"/>
              <a:gd name="connsiteY3881" fmla="*/ 2052947 h 4132525"/>
              <a:gd name="connsiteX3882" fmla="*/ 866292 w 8073983"/>
              <a:gd name="connsiteY3882" fmla="*/ 2057646 h 4132525"/>
              <a:gd name="connsiteX3883" fmla="*/ 863301 w 8073983"/>
              <a:gd name="connsiteY3883" fmla="*/ 2062176 h 4132525"/>
              <a:gd name="connsiteX3884" fmla="*/ 864712 w 8073983"/>
              <a:gd name="connsiteY3884" fmla="*/ 2069884 h 4132525"/>
              <a:gd name="connsiteX3885" fmla="*/ 858949 w 8073983"/>
              <a:gd name="connsiteY3885" fmla="*/ 2074921 h 4132525"/>
              <a:gd name="connsiteX3886" fmla="*/ 850675 w 8073983"/>
              <a:gd name="connsiteY3886" fmla="*/ 2071456 h 4132525"/>
              <a:gd name="connsiteX3887" fmla="*/ 848517 w 8073983"/>
              <a:gd name="connsiteY3887" fmla="*/ 2064882 h 4132525"/>
              <a:gd name="connsiteX3888" fmla="*/ 844116 w 8073983"/>
              <a:gd name="connsiteY3888" fmla="*/ 2061704 h 4132525"/>
              <a:gd name="connsiteX3889" fmla="*/ 835843 w 8073983"/>
              <a:gd name="connsiteY3889" fmla="*/ 2058240 h 4132525"/>
              <a:gd name="connsiteX3890" fmla="*/ 833726 w 8073983"/>
              <a:gd name="connsiteY3890" fmla="*/ 2046679 h 4132525"/>
              <a:gd name="connsiteX3891" fmla="*/ 831734 w 8073983"/>
              <a:gd name="connsiteY3891" fmla="*/ 2046649 h 4132525"/>
              <a:gd name="connsiteX3892" fmla="*/ 836752 w 8073983"/>
              <a:gd name="connsiteY3892" fmla="*/ 2045731 h 4132525"/>
              <a:gd name="connsiteX3893" fmla="*/ 840229 w 8073983"/>
              <a:gd name="connsiteY3893" fmla="*/ 2049077 h 4132525"/>
              <a:gd name="connsiteX3894" fmla="*/ 847622 w 8073983"/>
              <a:gd name="connsiteY3894" fmla="*/ 2047725 h 4132525"/>
              <a:gd name="connsiteX3895" fmla="*/ 853603 w 8073983"/>
              <a:gd name="connsiteY3895" fmla="*/ 2038665 h 4132525"/>
              <a:gd name="connsiteX3896" fmla="*/ 862843 w 8073983"/>
              <a:gd name="connsiteY3896" fmla="*/ 2036974 h 4132525"/>
              <a:gd name="connsiteX3897" fmla="*/ 863725 w 8073983"/>
              <a:gd name="connsiteY3897" fmla="*/ 2041791 h 4132525"/>
              <a:gd name="connsiteX3898" fmla="*/ 870941 w 8073983"/>
              <a:gd name="connsiteY3898" fmla="*/ 2039475 h 4132525"/>
              <a:gd name="connsiteX3899" fmla="*/ 874856 w 8073983"/>
              <a:gd name="connsiteY3899" fmla="*/ 2034776 h 4132525"/>
              <a:gd name="connsiteX3900" fmla="*/ 877847 w 8073983"/>
              <a:gd name="connsiteY3900" fmla="*/ 2030246 h 4132525"/>
              <a:gd name="connsiteX3901" fmla="*/ 881105 w 8073983"/>
              <a:gd name="connsiteY3901" fmla="*/ 2037615 h 4132525"/>
              <a:gd name="connsiteX3902" fmla="*/ 881543 w 8073983"/>
              <a:gd name="connsiteY3902" fmla="*/ 2029569 h 4132525"/>
              <a:gd name="connsiteX3903" fmla="*/ 884314 w 8073983"/>
              <a:gd name="connsiteY3903" fmla="*/ 2029062 h 4132525"/>
              <a:gd name="connsiteX3904" fmla="*/ 885725 w 8073983"/>
              <a:gd name="connsiteY3904" fmla="*/ 2036769 h 4132525"/>
              <a:gd name="connsiteX3905" fmla="*/ 893293 w 8073983"/>
              <a:gd name="connsiteY3905" fmla="*/ 2036380 h 4132525"/>
              <a:gd name="connsiteX3906" fmla="*/ 894479 w 8073983"/>
              <a:gd name="connsiteY3906" fmla="*/ 2027202 h 4132525"/>
              <a:gd name="connsiteX3907" fmla="*/ 904205 w 8073983"/>
              <a:gd name="connsiteY3907" fmla="*/ 2033387 h 4132525"/>
              <a:gd name="connsiteX3908" fmla="*/ 911597 w 8073983"/>
              <a:gd name="connsiteY3908" fmla="*/ 2032035 h 4132525"/>
              <a:gd name="connsiteX3909" fmla="*/ 914807 w 8073983"/>
              <a:gd name="connsiteY3909" fmla="*/ 2023482 h 4132525"/>
              <a:gd name="connsiteX3910" fmla="*/ 917579 w 8073983"/>
              <a:gd name="connsiteY3910" fmla="*/ 2022975 h 4132525"/>
              <a:gd name="connsiteX3911" fmla="*/ 921980 w 8073983"/>
              <a:gd name="connsiteY3911" fmla="*/ 2026152 h 4132525"/>
              <a:gd name="connsiteX3912" fmla="*/ 922199 w 8073983"/>
              <a:gd name="connsiteY3912" fmla="*/ 2022129 h 4132525"/>
              <a:gd name="connsiteX3913" fmla="*/ 928667 w 8073983"/>
              <a:gd name="connsiteY3913" fmla="*/ 2020946 h 4132525"/>
              <a:gd name="connsiteX3914" fmla="*/ 931926 w 8073983"/>
              <a:gd name="connsiteY3914" fmla="*/ 2028315 h 4132525"/>
              <a:gd name="connsiteX3915" fmla="*/ 934211 w 8073983"/>
              <a:gd name="connsiteY3915" fmla="*/ 2019931 h 4132525"/>
              <a:gd name="connsiteX3916" fmla="*/ 939755 w 8073983"/>
              <a:gd name="connsiteY3916" fmla="*/ 2018917 h 4132525"/>
              <a:gd name="connsiteX3917" fmla="*/ 940461 w 8073983"/>
              <a:gd name="connsiteY3917" fmla="*/ 2022770 h 4132525"/>
              <a:gd name="connsiteX3918" fmla="*/ 969105 w 8073983"/>
              <a:gd name="connsiteY3918" fmla="*/ 2017529 h 4132525"/>
              <a:gd name="connsiteX3919" fmla="*/ 984595 w 8073983"/>
              <a:gd name="connsiteY3919" fmla="*/ 2018677 h 4132525"/>
              <a:gd name="connsiteX3920" fmla="*/ 988996 w 8073983"/>
              <a:gd name="connsiteY3920" fmla="*/ 2021854 h 4132525"/>
              <a:gd name="connsiteX3921" fmla="*/ 990315 w 8073983"/>
              <a:gd name="connsiteY3921" fmla="*/ 2018626 h 4132525"/>
              <a:gd name="connsiteX3922" fmla="*/ 999160 w 8073983"/>
              <a:gd name="connsiteY3922" fmla="*/ 2019994 h 4132525"/>
              <a:gd name="connsiteX3923" fmla="*/ 1001403 w 8073983"/>
              <a:gd name="connsiteY3923" fmla="*/ 2016597 h 4132525"/>
              <a:gd name="connsiteX3924" fmla="*/ 1030795 w 8073983"/>
              <a:gd name="connsiteY3924" fmla="*/ 2010222 h 4132525"/>
              <a:gd name="connsiteX3925" fmla="*/ 1031938 w 8073983"/>
              <a:gd name="connsiteY3925" fmla="*/ 2006030 h 4132525"/>
              <a:gd name="connsiteX3926" fmla="*/ 1036339 w 8073983"/>
              <a:gd name="connsiteY3926" fmla="*/ 2009208 h 4132525"/>
              <a:gd name="connsiteX3927" fmla="*/ 1039330 w 8073983"/>
              <a:gd name="connsiteY3927" fmla="*/ 2004678 h 4132525"/>
              <a:gd name="connsiteX3928" fmla="*/ 1045537 w 8073983"/>
              <a:gd name="connsiteY3928" fmla="*/ 2012503 h 4132525"/>
              <a:gd name="connsiteX3929" fmla="*/ 1049409 w 8073983"/>
              <a:gd name="connsiteY3929" fmla="*/ 2012790 h 4132525"/>
              <a:gd name="connsiteX3930" fmla="*/ 1050467 w 8073983"/>
              <a:gd name="connsiteY3930" fmla="*/ 2018570 h 4132525"/>
              <a:gd name="connsiteX3931" fmla="*/ 1065956 w 8073983"/>
              <a:gd name="connsiteY3931" fmla="*/ 2019719 h 4132525"/>
              <a:gd name="connsiteX3932" fmla="*/ 1066175 w 8073983"/>
              <a:gd name="connsiteY3932" fmla="*/ 2015696 h 4132525"/>
              <a:gd name="connsiteX3933" fmla="*/ 1072644 w 8073983"/>
              <a:gd name="connsiteY3933" fmla="*/ 2014512 h 4132525"/>
              <a:gd name="connsiteX3934" fmla="*/ 1077750 w 8073983"/>
              <a:gd name="connsiteY3934" fmla="*/ 2021543 h 4132525"/>
              <a:gd name="connsiteX3935" fmla="*/ 1085142 w 8073983"/>
              <a:gd name="connsiteY3935" fmla="*/ 2020190 h 4132525"/>
              <a:gd name="connsiteX3936" fmla="*/ 1085847 w 8073983"/>
              <a:gd name="connsiteY3936" fmla="*/ 2024044 h 4132525"/>
              <a:gd name="connsiteX3937" fmla="*/ 1093239 w 8073983"/>
              <a:gd name="connsiteY3937" fmla="*/ 2022691 h 4132525"/>
              <a:gd name="connsiteX3938" fmla="*/ 1093458 w 8073983"/>
              <a:gd name="connsiteY3938" fmla="*/ 2018669 h 4132525"/>
              <a:gd name="connsiteX3939" fmla="*/ 1096230 w 8073983"/>
              <a:gd name="connsiteY3939" fmla="*/ 2018161 h 4132525"/>
              <a:gd name="connsiteX3940" fmla="*/ 1099708 w 8073983"/>
              <a:gd name="connsiteY3940" fmla="*/ 2021508 h 4132525"/>
              <a:gd name="connsiteX3941" fmla="*/ 1111014 w 8073983"/>
              <a:gd name="connsiteY3941" fmla="*/ 2015456 h 4132525"/>
              <a:gd name="connsiteX3942" fmla="*/ 1111234 w 8073983"/>
              <a:gd name="connsiteY3942" fmla="*/ 2011433 h 4132525"/>
              <a:gd name="connsiteX3943" fmla="*/ 1116996 w 8073983"/>
              <a:gd name="connsiteY3943" fmla="*/ 2006396 h 4132525"/>
              <a:gd name="connsiteX3944" fmla="*/ 1127160 w 8073983"/>
              <a:gd name="connsiteY3944" fmla="*/ 2004536 h 4132525"/>
              <a:gd name="connsiteX3945" fmla="*/ 1134771 w 8073983"/>
              <a:gd name="connsiteY3945" fmla="*/ 1999161 h 4132525"/>
              <a:gd name="connsiteX3946" fmla="*/ 1141458 w 8073983"/>
              <a:gd name="connsiteY3946" fmla="*/ 1993954 h 4132525"/>
              <a:gd name="connsiteX3947" fmla="*/ 1144668 w 8073983"/>
              <a:gd name="connsiteY3947" fmla="*/ 1985402 h 4132525"/>
              <a:gd name="connsiteX3948" fmla="*/ 1151136 w 8073983"/>
              <a:gd name="connsiteY3948" fmla="*/ 1984218 h 4132525"/>
              <a:gd name="connsiteX3949" fmla="*/ 1153422 w 8073983"/>
              <a:gd name="connsiteY3949" fmla="*/ 1975834 h 4132525"/>
              <a:gd name="connsiteX3950" fmla="*/ 1157866 w 8073983"/>
              <a:gd name="connsiteY3950" fmla="*/ 1974025 h 4132525"/>
              <a:gd name="connsiteX3951" fmla="*/ 1156807 w 8073983"/>
              <a:gd name="connsiteY3951" fmla="*/ 1968245 h 4132525"/>
              <a:gd name="connsiteX3952" fmla="*/ 1164023 w 8073983"/>
              <a:gd name="connsiteY3952" fmla="*/ 1965929 h 4132525"/>
              <a:gd name="connsiteX3953" fmla="*/ 1162613 w 8073983"/>
              <a:gd name="connsiteY3953" fmla="*/ 1958222 h 4132525"/>
              <a:gd name="connsiteX3954" fmla="*/ 1165604 w 8073983"/>
              <a:gd name="connsiteY3954" fmla="*/ 1953692 h 4132525"/>
              <a:gd name="connsiteX3955" fmla="*/ 1172072 w 8073983"/>
              <a:gd name="connsiteY3955" fmla="*/ 1952508 h 4132525"/>
              <a:gd name="connsiteX3956" fmla="*/ 1170133 w 8073983"/>
              <a:gd name="connsiteY3956" fmla="*/ 1941911 h 4132525"/>
              <a:gd name="connsiteX3957" fmla="*/ 1167488 w 8073983"/>
              <a:gd name="connsiteY3957" fmla="*/ 1927459 h 4132525"/>
              <a:gd name="connsiteX3958" fmla="*/ 1166254 w 8073983"/>
              <a:gd name="connsiteY3958" fmla="*/ 1920716 h 4132525"/>
              <a:gd name="connsiteX3959" fmla="*/ 1162382 w 8073983"/>
              <a:gd name="connsiteY3959" fmla="*/ 1920429 h 4132525"/>
              <a:gd name="connsiteX3960" fmla="*/ 1161543 w 8073983"/>
              <a:gd name="connsiteY3960" fmla="*/ 1910625 h 4132525"/>
              <a:gd name="connsiteX3961" fmla="*/ 1176327 w 8073983"/>
              <a:gd name="connsiteY3961" fmla="*/ 1907920 h 4132525"/>
              <a:gd name="connsiteX3962" fmla="*/ 1176546 w 8073983"/>
              <a:gd name="connsiteY3962" fmla="*/ 1903897 h 4132525"/>
              <a:gd name="connsiteX3963" fmla="*/ 1181871 w 8073983"/>
              <a:gd name="connsiteY3963" fmla="*/ 1906905 h 4132525"/>
              <a:gd name="connsiteX3964" fmla="*/ 1183938 w 8073983"/>
              <a:gd name="connsiteY3964" fmla="*/ 1902545 h 4132525"/>
              <a:gd name="connsiteX3965" fmla="*/ 1189263 w 8073983"/>
              <a:gd name="connsiteY3965" fmla="*/ 1905553 h 4132525"/>
              <a:gd name="connsiteX3966" fmla="*/ 1197093 w 8073983"/>
              <a:gd name="connsiteY3966" fmla="*/ 1896155 h 4132525"/>
              <a:gd name="connsiteX3967" fmla="*/ 1203561 w 8073983"/>
              <a:gd name="connsiteY3967" fmla="*/ 1894971 h 4132525"/>
              <a:gd name="connsiteX3968" fmla="*/ 1204266 w 8073983"/>
              <a:gd name="connsiteY3968" fmla="*/ 1898825 h 4132525"/>
              <a:gd name="connsiteX3969" fmla="*/ 1212582 w 8073983"/>
              <a:gd name="connsiteY3969" fmla="*/ 1897303 h 4132525"/>
              <a:gd name="connsiteX3970" fmla="*/ 1203956 w 8073983"/>
              <a:gd name="connsiteY3970" fmla="*/ 1891912 h 4132525"/>
              <a:gd name="connsiteX3971" fmla="*/ 1211173 w 8073983"/>
              <a:gd name="connsiteY3971" fmla="*/ 1889596 h 4132525"/>
              <a:gd name="connsiteX3972" fmla="*/ 1210643 w 8073983"/>
              <a:gd name="connsiteY3972" fmla="*/ 1886705 h 4132525"/>
              <a:gd name="connsiteX3973" fmla="*/ 1206594 w 8073983"/>
              <a:gd name="connsiteY3973" fmla="*/ 1885455 h 4132525"/>
              <a:gd name="connsiteX3974" fmla="*/ 1204436 w 8073983"/>
              <a:gd name="connsiteY3974" fmla="*/ 1878880 h 4132525"/>
              <a:gd name="connsiteX3975" fmla="*/ 1212048 w 8073983"/>
              <a:gd name="connsiteY3975" fmla="*/ 1873505 h 4132525"/>
              <a:gd name="connsiteX3976" fmla="*/ 1222212 w 8073983"/>
              <a:gd name="connsiteY3976" fmla="*/ 1871645 h 4132525"/>
              <a:gd name="connsiteX3977" fmla="*/ 1225689 w 8073983"/>
              <a:gd name="connsiteY3977" fmla="*/ 1874991 h 4132525"/>
              <a:gd name="connsiteX3978" fmla="*/ 1226127 w 8073983"/>
              <a:gd name="connsiteY3978" fmla="*/ 1866946 h 4132525"/>
              <a:gd name="connsiteX3979" fmla="*/ 1239986 w 8073983"/>
              <a:gd name="connsiteY3979" fmla="*/ 1864410 h 4132525"/>
              <a:gd name="connsiteX3980" fmla="*/ 1239676 w 8073983"/>
              <a:gd name="connsiteY3980" fmla="*/ 1857496 h 4132525"/>
              <a:gd name="connsiteX3981" fmla="*/ 1242801 w 8073983"/>
              <a:gd name="connsiteY3981" fmla="*/ 1858916 h 4132525"/>
              <a:gd name="connsiteX3982" fmla="*/ 1261459 w 8073983"/>
              <a:gd name="connsiteY3982" fmla="*/ 1856498 h 4132525"/>
              <a:gd name="connsiteX3983" fmla="*/ 1260753 w 8073983"/>
              <a:gd name="connsiteY3983" fmla="*/ 1852644 h 4132525"/>
              <a:gd name="connsiteX3984" fmla="*/ 1246892 w 8073983"/>
              <a:gd name="connsiteY3984" fmla="*/ 1855180 h 4132525"/>
              <a:gd name="connsiteX3985" fmla="*/ 1246407 w 8073983"/>
              <a:gd name="connsiteY3985" fmla="*/ 1847304 h 4132525"/>
              <a:gd name="connsiteX3986" fmla="*/ 1252874 w 8073983"/>
              <a:gd name="connsiteY3986" fmla="*/ 1846120 h 4132525"/>
              <a:gd name="connsiteX3987" fmla="*/ 1262334 w 8073983"/>
              <a:gd name="connsiteY3987" fmla="*/ 1840407 h 4132525"/>
              <a:gd name="connsiteX3988" fmla="*/ 1262551 w 8073983"/>
              <a:gd name="connsiteY3988" fmla="*/ 1836384 h 4132525"/>
              <a:gd name="connsiteX3989" fmla="*/ 1302285 w 8073983"/>
              <a:gd name="connsiteY3989" fmla="*/ 1829113 h 4132525"/>
              <a:gd name="connsiteX3990" fmla="*/ 1302504 w 8073983"/>
              <a:gd name="connsiteY3990" fmla="*/ 1825090 h 4132525"/>
              <a:gd name="connsiteX3991" fmla="*/ 1398425 w 8073983"/>
              <a:gd name="connsiteY3991" fmla="*/ 1806542 h 4132525"/>
              <a:gd name="connsiteX3992" fmla="*/ 1399920 w 8073983"/>
              <a:gd name="connsiteY3992" fmla="*/ 1804277 h 4132525"/>
              <a:gd name="connsiteX3993" fmla="*/ 1407312 w 8073983"/>
              <a:gd name="connsiteY3993" fmla="*/ 1802924 h 4132525"/>
              <a:gd name="connsiteX3994" fmla="*/ 1427993 w 8073983"/>
              <a:gd name="connsiteY3994" fmla="*/ 1801131 h 4132525"/>
              <a:gd name="connsiteX3995" fmla="*/ 1434109 w 8073983"/>
              <a:gd name="connsiteY3995" fmla="*/ 1798020 h 4132525"/>
              <a:gd name="connsiteX3996" fmla="*/ 1434460 w 8073983"/>
              <a:gd name="connsiteY3996" fmla="*/ 1799947 h 4132525"/>
              <a:gd name="connsiteX3997" fmla="*/ 1491002 w 8073983"/>
              <a:gd name="connsiteY3997" fmla="*/ 1790596 h 4132525"/>
              <a:gd name="connsiteX3998" fmla="*/ 1493379 w 8073983"/>
              <a:gd name="connsiteY3998" fmla="*/ 1793148 h 4132525"/>
              <a:gd name="connsiteX3999" fmla="*/ 1504509 w 8073983"/>
              <a:gd name="connsiteY3999" fmla="*/ 1786133 h 4132525"/>
              <a:gd name="connsiteX4000" fmla="*/ 1499932 w 8073983"/>
              <a:gd name="connsiteY4000" fmla="*/ 1781992 h 4132525"/>
              <a:gd name="connsiteX4001" fmla="*/ 1502923 w 8073983"/>
              <a:gd name="connsiteY4001" fmla="*/ 1777462 h 4132525"/>
              <a:gd name="connsiteX4002" fmla="*/ 1491482 w 8073983"/>
              <a:gd name="connsiteY4002" fmla="*/ 1777565 h 4132525"/>
              <a:gd name="connsiteX4003" fmla="*/ 1489105 w 8073983"/>
              <a:gd name="connsiteY4003" fmla="*/ 1775013 h 4132525"/>
              <a:gd name="connsiteX4004" fmla="*/ 1470625 w 8073983"/>
              <a:gd name="connsiteY4004" fmla="*/ 1778394 h 4132525"/>
              <a:gd name="connsiteX4005" fmla="*/ 1466534 w 8073983"/>
              <a:gd name="connsiteY4005" fmla="*/ 1782130 h 4132525"/>
              <a:gd name="connsiteX4006" fmla="*/ 1465080 w 8073983"/>
              <a:gd name="connsiteY4006" fmla="*/ 1779409 h 4132525"/>
              <a:gd name="connsiteX4007" fmla="*/ 1431640 w 8073983"/>
              <a:gd name="connsiteY4007" fmla="*/ 1784533 h 4132525"/>
              <a:gd name="connsiteX4008" fmla="*/ 1430011 w 8073983"/>
              <a:gd name="connsiteY4008" fmla="*/ 1780848 h 4132525"/>
              <a:gd name="connsiteX4009" fmla="*/ 1424467 w 8073983"/>
              <a:gd name="connsiteY4009" fmla="*/ 1781863 h 4132525"/>
              <a:gd name="connsiteX4010" fmla="*/ 1395603 w 8073983"/>
              <a:gd name="connsiteY4010" fmla="*/ 1791127 h 4132525"/>
              <a:gd name="connsiteX4011" fmla="*/ 1393975 w 8073983"/>
              <a:gd name="connsiteY4011" fmla="*/ 1787443 h 4132525"/>
              <a:gd name="connsiteX4012" fmla="*/ 1335585 w 8073983"/>
              <a:gd name="connsiteY4012" fmla="*/ 1797132 h 4132525"/>
              <a:gd name="connsiteX4013" fmla="*/ 1338576 w 8073983"/>
              <a:gd name="connsiteY4013" fmla="*/ 1792602 h 4132525"/>
              <a:gd name="connsiteX4014" fmla="*/ 1331008 w 8073983"/>
              <a:gd name="connsiteY4014" fmla="*/ 1792991 h 4132525"/>
              <a:gd name="connsiteX4015" fmla="*/ 1319348 w 8073983"/>
              <a:gd name="connsiteY4015" fmla="*/ 1797116 h 4132525"/>
              <a:gd name="connsiteX4016" fmla="*/ 1316971 w 8073983"/>
              <a:gd name="connsiteY4016" fmla="*/ 1794564 h 4132525"/>
              <a:gd name="connsiteX4017" fmla="*/ 1313804 w 8073983"/>
              <a:gd name="connsiteY4017" fmla="*/ 1798131 h 4132525"/>
              <a:gd name="connsiteX4018" fmla="*/ 1311428 w 8073983"/>
              <a:gd name="connsiteY4018" fmla="*/ 1795579 h 4132525"/>
              <a:gd name="connsiteX4019" fmla="*/ 1300339 w 8073983"/>
              <a:gd name="connsiteY4019" fmla="*/ 1797608 h 4132525"/>
              <a:gd name="connsiteX4020" fmla="*/ 1299945 w 8073983"/>
              <a:gd name="connsiteY4020" fmla="*/ 1800667 h 4132525"/>
              <a:gd name="connsiteX4021" fmla="*/ 1294400 w 8073983"/>
              <a:gd name="connsiteY4021" fmla="*/ 1801682 h 4132525"/>
              <a:gd name="connsiteX4022" fmla="*/ 1291098 w 8073983"/>
              <a:gd name="connsiteY4022" fmla="*/ 1799299 h 4132525"/>
              <a:gd name="connsiteX4023" fmla="*/ 1287932 w 8073983"/>
              <a:gd name="connsiteY4023" fmla="*/ 1802865 h 4132525"/>
              <a:gd name="connsiteX4024" fmla="*/ 1285554 w 8073983"/>
              <a:gd name="connsiteY4024" fmla="*/ 1800313 h 4132525"/>
              <a:gd name="connsiteX4025" fmla="*/ 1271518 w 8073983"/>
              <a:gd name="connsiteY4025" fmla="*/ 1801886 h 4132525"/>
              <a:gd name="connsiteX4026" fmla="*/ 1272351 w 8073983"/>
              <a:gd name="connsiteY4026" fmla="*/ 1790781 h 4132525"/>
              <a:gd name="connsiteX4027" fmla="*/ 1276047 w 8073983"/>
              <a:gd name="connsiteY4027" fmla="*/ 1790105 h 4132525"/>
              <a:gd name="connsiteX4028" fmla="*/ 1280181 w 8073983"/>
              <a:gd name="connsiteY4028" fmla="*/ 1781383 h 4132525"/>
              <a:gd name="connsiteX4029" fmla="*/ 1285725 w 8073983"/>
              <a:gd name="connsiteY4029" fmla="*/ 1780369 h 4132525"/>
              <a:gd name="connsiteX4030" fmla="*/ 1289110 w 8073983"/>
              <a:gd name="connsiteY4030" fmla="*/ 1772779 h 4132525"/>
              <a:gd name="connsiteX4031" fmla="*/ 1284533 w 8073983"/>
              <a:gd name="connsiteY4031" fmla="*/ 1768639 h 4132525"/>
              <a:gd name="connsiteX4032" fmla="*/ 1272345 w 8073983"/>
              <a:gd name="connsiteY4032" fmla="*/ 1769873 h 4132525"/>
              <a:gd name="connsiteX4033" fmla="*/ 1267238 w 8073983"/>
              <a:gd name="connsiteY4033" fmla="*/ 1762843 h 4132525"/>
              <a:gd name="connsiteX4034" fmla="*/ 1260594 w 8073983"/>
              <a:gd name="connsiteY4034" fmla="*/ 1763063 h 4132525"/>
              <a:gd name="connsiteX4035" fmla="*/ 1259712 w 8073983"/>
              <a:gd name="connsiteY4035" fmla="*/ 1758246 h 4132525"/>
              <a:gd name="connsiteX4036" fmla="*/ 1262526 w 8073983"/>
              <a:gd name="connsiteY4036" fmla="*/ 1752752 h 4132525"/>
              <a:gd name="connsiteX4037" fmla="*/ 1268995 w 8073983"/>
              <a:gd name="connsiteY4037" fmla="*/ 1751569 h 4132525"/>
              <a:gd name="connsiteX4038" fmla="*/ 1267585 w 8073983"/>
              <a:gd name="connsiteY4038" fmla="*/ 1743862 h 4132525"/>
              <a:gd name="connsiteX4039" fmla="*/ 1272029 w 8073983"/>
              <a:gd name="connsiteY4039" fmla="*/ 1742053 h 4132525"/>
              <a:gd name="connsiteX4040" fmla="*/ 1269871 w 8073983"/>
              <a:gd name="connsiteY4040" fmla="*/ 1735478 h 4132525"/>
              <a:gd name="connsiteX4041" fmla="*/ 1300187 w 8073983"/>
              <a:gd name="connsiteY4041" fmla="*/ 1728935 h 4132525"/>
              <a:gd name="connsiteX4042" fmla="*/ 1300758 w 8073983"/>
              <a:gd name="connsiteY4042" fmla="*/ 1726839 h 4132525"/>
              <a:gd name="connsiteX4043" fmla="*/ 1317391 w 8073983"/>
              <a:gd name="connsiteY4043" fmla="*/ 1723795 h 4132525"/>
              <a:gd name="connsiteX4044" fmla="*/ 1320515 w 8073983"/>
              <a:gd name="connsiteY4044" fmla="*/ 1725215 h 4132525"/>
              <a:gd name="connsiteX4045" fmla="*/ 1322935 w 8073983"/>
              <a:gd name="connsiteY4045" fmla="*/ 1722781 h 4132525"/>
              <a:gd name="connsiteX4046" fmla="*/ 1347706 w 8073983"/>
              <a:gd name="connsiteY4046" fmla="*/ 1717252 h 4132525"/>
              <a:gd name="connsiteX4047" fmla="*/ 1347001 w 8073983"/>
              <a:gd name="connsiteY4047" fmla="*/ 1713398 h 4132525"/>
              <a:gd name="connsiteX4048" fmla="*/ 1357166 w 8073983"/>
              <a:gd name="connsiteY4048" fmla="*/ 1711538 h 4132525"/>
              <a:gd name="connsiteX4049" fmla="*/ 1365791 w 8073983"/>
              <a:gd name="connsiteY4049" fmla="*/ 1716929 h 4132525"/>
              <a:gd name="connsiteX4050" fmla="*/ 1372832 w 8073983"/>
              <a:gd name="connsiteY4050" fmla="*/ 1713650 h 4132525"/>
              <a:gd name="connsiteX4051" fmla="*/ 1366009 w 8073983"/>
              <a:gd name="connsiteY4051" fmla="*/ 1712907 h 4132525"/>
              <a:gd name="connsiteX4052" fmla="*/ 1365482 w 8073983"/>
              <a:gd name="connsiteY4052" fmla="*/ 1710016 h 4132525"/>
              <a:gd name="connsiteX4053" fmla="*/ 1375645 w 8073983"/>
              <a:gd name="connsiteY4053" fmla="*/ 1708156 h 4132525"/>
              <a:gd name="connsiteX4054" fmla="*/ 1378107 w 8073983"/>
              <a:gd name="connsiteY4054" fmla="*/ 1700736 h 4132525"/>
              <a:gd name="connsiteX4055" fmla="*/ 1365700 w 8073983"/>
              <a:gd name="connsiteY4055" fmla="*/ 1705994 h 4132525"/>
              <a:gd name="connsiteX4056" fmla="*/ 1361299 w 8073983"/>
              <a:gd name="connsiteY4056" fmla="*/ 1702816 h 4132525"/>
              <a:gd name="connsiteX4057" fmla="*/ 1358132 w 8073983"/>
              <a:gd name="connsiteY4057" fmla="*/ 1706383 h 4132525"/>
              <a:gd name="connsiteX4058" fmla="*/ 1344667 w 8073983"/>
              <a:gd name="connsiteY4058" fmla="*/ 1705860 h 4132525"/>
              <a:gd name="connsiteX4059" fmla="*/ 1326716 w 8073983"/>
              <a:gd name="connsiteY4059" fmla="*/ 1712132 h 4132525"/>
              <a:gd name="connsiteX4060" fmla="*/ 1326187 w 8073983"/>
              <a:gd name="connsiteY4060" fmla="*/ 1709242 h 4132525"/>
              <a:gd name="connsiteX4061" fmla="*/ 1267797 w 8073983"/>
              <a:gd name="connsiteY4061" fmla="*/ 1718931 h 4132525"/>
              <a:gd name="connsiteX4062" fmla="*/ 1264497 w 8073983"/>
              <a:gd name="connsiteY4062" fmla="*/ 1716548 h 4132525"/>
              <a:gd name="connsiteX4063" fmla="*/ 1262253 w 8073983"/>
              <a:gd name="connsiteY4063" fmla="*/ 1719945 h 4132525"/>
              <a:gd name="connsiteX4064" fmla="*/ 1256356 w 8073983"/>
              <a:gd name="connsiteY4064" fmla="*/ 1719033 h 4132525"/>
              <a:gd name="connsiteX4065" fmla="*/ 1262649 w 8073983"/>
              <a:gd name="connsiteY4065" fmla="*/ 1716886 h 4132525"/>
              <a:gd name="connsiteX4066" fmla="*/ 1261767 w 8073983"/>
              <a:gd name="connsiteY4066" fmla="*/ 1712069 h 4132525"/>
              <a:gd name="connsiteX4067" fmla="*/ 1213718 w 8073983"/>
              <a:gd name="connsiteY4067" fmla="*/ 1720862 h 4132525"/>
              <a:gd name="connsiteX4068" fmla="*/ 1209536 w 8073983"/>
              <a:gd name="connsiteY4068" fmla="*/ 1713662 h 4132525"/>
              <a:gd name="connsiteX4069" fmla="*/ 1206891 w 8073983"/>
              <a:gd name="connsiteY4069" fmla="*/ 1699211 h 4132525"/>
              <a:gd name="connsiteX4070" fmla="*/ 1213183 w 8073983"/>
              <a:gd name="connsiteY4070" fmla="*/ 1697064 h 4132525"/>
              <a:gd name="connsiteX4071" fmla="*/ 1217584 w 8073983"/>
              <a:gd name="connsiteY4071" fmla="*/ 1700241 h 4132525"/>
              <a:gd name="connsiteX4072" fmla="*/ 1213006 w 8073983"/>
              <a:gd name="connsiteY4072" fmla="*/ 1696100 h 4132525"/>
              <a:gd name="connsiteX4073" fmla="*/ 1220793 w 8073983"/>
              <a:gd name="connsiteY4073" fmla="*/ 1691688 h 4132525"/>
              <a:gd name="connsiteX4074" fmla="*/ 1201785 w 8073983"/>
              <a:gd name="connsiteY4074" fmla="*/ 1692180 h 4132525"/>
              <a:gd name="connsiteX4075" fmla="*/ 1200155 w 8073983"/>
              <a:gd name="connsiteY4075" fmla="*/ 1688495 h 4132525"/>
              <a:gd name="connsiteX4076" fmla="*/ 1192764 w 8073983"/>
              <a:gd name="connsiteY4076" fmla="*/ 1689848 h 4132525"/>
              <a:gd name="connsiteX4077" fmla="*/ 1191621 w 8073983"/>
              <a:gd name="connsiteY4077" fmla="*/ 1694040 h 4132525"/>
              <a:gd name="connsiteX4078" fmla="*/ 1185195 w 8073983"/>
              <a:gd name="connsiteY4078" fmla="*/ 1690237 h 4132525"/>
              <a:gd name="connsiteX4079" fmla="*/ 1180660 w 8073983"/>
              <a:gd name="connsiteY4079" fmla="*/ 1681111 h 4132525"/>
              <a:gd name="connsiteX4080" fmla="*/ 1181803 w 8073983"/>
              <a:gd name="connsiteY4080" fmla="*/ 1676919 h 4132525"/>
              <a:gd name="connsiteX4081" fmla="*/ 1172915 w 8073983"/>
              <a:gd name="connsiteY4081" fmla="*/ 1680537 h 4132525"/>
              <a:gd name="connsiteX4082" fmla="*/ 1170757 w 8073983"/>
              <a:gd name="connsiteY4082" fmla="*/ 1673962 h 4132525"/>
              <a:gd name="connsiteX4083" fmla="*/ 1163365 w 8073983"/>
              <a:gd name="connsiteY4083" fmla="*/ 1675314 h 4132525"/>
              <a:gd name="connsiteX4084" fmla="*/ 1162660 w 8073983"/>
              <a:gd name="connsiteY4084" fmla="*/ 1671461 h 4132525"/>
              <a:gd name="connsiteX4085" fmla="*/ 1156015 w 8073983"/>
              <a:gd name="connsiteY4085" fmla="*/ 1671681 h 4132525"/>
              <a:gd name="connsiteX4086" fmla="*/ 1155049 w 8073983"/>
              <a:gd name="connsiteY4086" fmla="*/ 1676836 h 4132525"/>
              <a:gd name="connsiteX4087" fmla="*/ 1152277 w 8073983"/>
              <a:gd name="connsiteY4087" fmla="*/ 1677343 h 4132525"/>
              <a:gd name="connsiteX4088" fmla="*/ 1152982 w 8073983"/>
              <a:gd name="connsiteY4088" fmla="*/ 1681197 h 4132525"/>
              <a:gd name="connsiteX4089" fmla="*/ 1149286 w 8073983"/>
              <a:gd name="connsiteY4089" fmla="*/ 1681873 h 4132525"/>
              <a:gd name="connsiteX4090" fmla="*/ 1146119 w 8073983"/>
              <a:gd name="connsiteY4090" fmla="*/ 1685440 h 4132525"/>
              <a:gd name="connsiteX4091" fmla="*/ 1145681 w 8073983"/>
              <a:gd name="connsiteY4091" fmla="*/ 1693485 h 4132525"/>
              <a:gd name="connsiteX4092" fmla="*/ 1142423 w 8073983"/>
              <a:gd name="connsiteY4092" fmla="*/ 1686116 h 4132525"/>
              <a:gd name="connsiteX4093" fmla="*/ 1137493 w 8073983"/>
              <a:gd name="connsiteY4093" fmla="*/ 1680049 h 4132525"/>
              <a:gd name="connsiteX4094" fmla="*/ 1112544 w 8073983"/>
              <a:gd name="connsiteY4094" fmla="*/ 1684614 h 4132525"/>
              <a:gd name="connsiteX4095" fmla="*/ 1103918 w 8073983"/>
              <a:gd name="connsiteY4095" fmla="*/ 1679223 h 4132525"/>
              <a:gd name="connsiteX4096" fmla="*/ 1111134 w 8073983"/>
              <a:gd name="connsiteY4096" fmla="*/ 1676907 h 4132525"/>
              <a:gd name="connsiteX4097" fmla="*/ 1110429 w 8073983"/>
              <a:gd name="connsiteY4097" fmla="*/ 1673053 h 4132525"/>
              <a:gd name="connsiteX4098" fmla="*/ 1127985 w 8073983"/>
              <a:gd name="connsiteY4098" fmla="*/ 1669841 h 4132525"/>
              <a:gd name="connsiteX4099" fmla="*/ 1134496 w 8073983"/>
              <a:gd name="connsiteY4099" fmla="*/ 1663671 h 4132525"/>
              <a:gd name="connsiteX4100" fmla="*/ 1133262 w 8073983"/>
              <a:gd name="connsiteY4100" fmla="*/ 1656927 h 4132525"/>
              <a:gd name="connsiteX4101" fmla="*/ 1123097 w 8073983"/>
              <a:gd name="connsiteY4101" fmla="*/ 1658787 h 4132525"/>
              <a:gd name="connsiteX4102" fmla="*/ 1113371 w 8073983"/>
              <a:gd name="connsiteY4102" fmla="*/ 1652602 h 4132525"/>
              <a:gd name="connsiteX4103" fmla="*/ 1099334 w 8073983"/>
              <a:gd name="connsiteY4103" fmla="*/ 1654175 h 4132525"/>
              <a:gd name="connsiteX4104" fmla="*/ 1090313 w 8073983"/>
              <a:gd name="connsiteY4104" fmla="*/ 1651843 h 4132525"/>
              <a:gd name="connsiteX4105" fmla="*/ 1089608 w 8073983"/>
              <a:gd name="connsiteY4105" fmla="*/ 1647989 h 4132525"/>
              <a:gd name="connsiteX4106" fmla="*/ 1075572 w 8073983"/>
              <a:gd name="connsiteY4106" fmla="*/ 1649562 h 4132525"/>
              <a:gd name="connsiteX4107" fmla="*/ 1079091 w 8073983"/>
              <a:gd name="connsiteY4107" fmla="*/ 1647922 h 4132525"/>
              <a:gd name="connsiteX4108" fmla="*/ 1075170 w 8073983"/>
              <a:gd name="connsiteY4108" fmla="*/ 1631714 h 4132525"/>
              <a:gd name="connsiteX4109" fmla="*/ 1067468 w 8073983"/>
              <a:gd name="connsiteY4109" fmla="*/ 1626153 h 4132525"/>
              <a:gd name="connsiteX4110" fmla="*/ 1081152 w 8073983"/>
              <a:gd name="connsiteY4110" fmla="*/ 1622654 h 4132525"/>
              <a:gd name="connsiteX4111" fmla="*/ 1081371 w 8073983"/>
              <a:gd name="connsiteY4111" fmla="*/ 1618631 h 4132525"/>
              <a:gd name="connsiteX4112" fmla="*/ 1095450 w 8073983"/>
              <a:gd name="connsiteY4112" fmla="*/ 1612072 h 4132525"/>
              <a:gd name="connsiteX4113" fmla="*/ 1093863 w 8073983"/>
              <a:gd name="connsiteY4113" fmla="*/ 1603401 h 4132525"/>
              <a:gd name="connsiteX4114" fmla="*/ 1088538 w 8073983"/>
              <a:gd name="connsiteY4114" fmla="*/ 1600393 h 4132525"/>
              <a:gd name="connsiteX4115" fmla="*/ 1080970 w 8073983"/>
              <a:gd name="connsiteY4115" fmla="*/ 1600782 h 4132525"/>
              <a:gd name="connsiteX4116" fmla="*/ 1085456 w 8073983"/>
              <a:gd name="connsiteY4116" fmla="*/ 1593987 h 4132525"/>
              <a:gd name="connsiteX4117" fmla="*/ 1102088 w 8073983"/>
              <a:gd name="connsiteY4117" fmla="*/ 1590944 h 4132525"/>
              <a:gd name="connsiteX4118" fmla="*/ 1108775 w 8073983"/>
              <a:gd name="connsiteY4118" fmla="*/ 1585737 h 4132525"/>
              <a:gd name="connsiteX4119" fmla="*/ 1108288 w 8073983"/>
              <a:gd name="connsiteY4119" fmla="*/ 1577861 h 4132525"/>
              <a:gd name="connsiteX4120" fmla="*/ 1115152 w 8073983"/>
              <a:gd name="connsiteY4120" fmla="*/ 1573618 h 4132525"/>
              <a:gd name="connsiteX4121" fmla="*/ 1105778 w 8073983"/>
              <a:gd name="connsiteY4121" fmla="*/ 1569359 h 4132525"/>
              <a:gd name="connsiteX4122" fmla="*/ 1106392 w 8073983"/>
              <a:gd name="connsiteY4122" fmla="*/ 1562277 h 4132525"/>
              <a:gd name="connsiteX4123" fmla="*/ 1112860 w 8073983"/>
              <a:gd name="connsiteY4123" fmla="*/ 1561094 h 4132525"/>
              <a:gd name="connsiteX4124" fmla="*/ 1110568 w 8073983"/>
              <a:gd name="connsiteY4124" fmla="*/ 1548570 h 4132525"/>
              <a:gd name="connsiteX4125" fmla="*/ 1106696 w 8073983"/>
              <a:gd name="connsiteY4125" fmla="*/ 1548282 h 4132525"/>
              <a:gd name="connsiteX4126" fmla="*/ 1109510 w 8073983"/>
              <a:gd name="connsiteY4126" fmla="*/ 1542789 h 4132525"/>
              <a:gd name="connsiteX4127" fmla="*/ 1101765 w 8073983"/>
              <a:gd name="connsiteY4127" fmla="*/ 1542215 h 4132525"/>
              <a:gd name="connsiteX4128" fmla="*/ 1107923 w 8073983"/>
              <a:gd name="connsiteY4128" fmla="*/ 1534118 h 4132525"/>
              <a:gd name="connsiteX4129" fmla="*/ 1104398 w 8073983"/>
              <a:gd name="connsiteY4129" fmla="*/ 1514851 h 4132525"/>
              <a:gd name="connsiteX4130" fmla="*/ 1097486 w 8073983"/>
              <a:gd name="connsiteY4130" fmla="*/ 1503171 h 4132525"/>
              <a:gd name="connsiteX4131" fmla="*/ 1089917 w 8073983"/>
              <a:gd name="connsiteY4131" fmla="*/ 1503561 h 4132525"/>
              <a:gd name="connsiteX4132" fmla="*/ 1085333 w 8073983"/>
              <a:gd name="connsiteY4132" fmla="*/ 1478512 h 4132525"/>
              <a:gd name="connsiteX4133" fmla="*/ 1079345 w 8073983"/>
              <a:gd name="connsiteY4133" fmla="*/ 1466664 h 4132525"/>
              <a:gd name="connsiteX4134" fmla="*/ 1074020 w 8073983"/>
              <a:gd name="connsiteY4134" fmla="*/ 1463656 h 4132525"/>
              <a:gd name="connsiteX4135" fmla="*/ 1068476 w 8073983"/>
              <a:gd name="connsiteY4135" fmla="*/ 1464671 h 4132525"/>
              <a:gd name="connsiteX4136" fmla="*/ 1067947 w 8073983"/>
              <a:gd name="connsiteY4136" fmla="*/ 1461780 h 4132525"/>
              <a:gd name="connsiteX4137" fmla="*/ 1071291 w 8073983"/>
              <a:gd name="connsiteY4137" fmla="*/ 1459177 h 4132525"/>
              <a:gd name="connsiteX4138" fmla="*/ 1062269 w 8073983"/>
              <a:gd name="connsiteY4138" fmla="*/ 1456845 h 4132525"/>
              <a:gd name="connsiteX4139" fmla="*/ 1066361 w 8073983"/>
              <a:gd name="connsiteY4139" fmla="*/ 1453110 h 4132525"/>
              <a:gd name="connsiteX4140" fmla="*/ 1060725 w 8073983"/>
              <a:gd name="connsiteY4140" fmla="*/ 1443189 h 4132525"/>
              <a:gd name="connsiteX4141" fmla="*/ 1055752 w 8073983"/>
              <a:gd name="connsiteY4141" fmla="*/ 1442107 h 4132525"/>
              <a:gd name="connsiteX4142" fmla="*/ 1053023 w 8073983"/>
              <a:gd name="connsiteY4142" fmla="*/ 1437628 h 4132525"/>
              <a:gd name="connsiteX4143" fmla="*/ 1047655 w 8073983"/>
              <a:gd name="connsiteY4143" fmla="*/ 1439606 h 4132525"/>
              <a:gd name="connsiteX4144" fmla="*/ 1051175 w 8073983"/>
              <a:gd name="connsiteY4144" fmla="*/ 1437967 h 4132525"/>
              <a:gd name="connsiteX4145" fmla="*/ 1049412 w 8073983"/>
              <a:gd name="connsiteY4145" fmla="*/ 1428333 h 4132525"/>
              <a:gd name="connsiteX4146" fmla="*/ 1042415 w 8073983"/>
              <a:gd name="connsiteY4146" fmla="*/ 1426626 h 4132525"/>
              <a:gd name="connsiteX4147" fmla="*/ 1038762 w 8073983"/>
              <a:gd name="connsiteY4147" fmla="*/ 1422316 h 4132525"/>
              <a:gd name="connsiteX4148" fmla="*/ 1033922 w 8073983"/>
              <a:gd name="connsiteY4148" fmla="*/ 1427184 h 4132525"/>
              <a:gd name="connsiteX4149" fmla="*/ 1032688 w 8073983"/>
              <a:gd name="connsiteY4149" fmla="*/ 1420441 h 4132525"/>
              <a:gd name="connsiteX4150" fmla="*/ 1027582 w 8073983"/>
              <a:gd name="connsiteY4150" fmla="*/ 1413410 h 4132525"/>
              <a:gd name="connsiteX4151" fmla="*/ 1019132 w 8073983"/>
              <a:gd name="connsiteY4151" fmla="*/ 1408982 h 4132525"/>
              <a:gd name="connsiteX4152" fmla="*/ 1018074 w 8073983"/>
              <a:gd name="connsiteY4152" fmla="*/ 1403201 h 4132525"/>
              <a:gd name="connsiteX4153" fmla="*/ 1013236 w 8073983"/>
              <a:gd name="connsiteY4153" fmla="*/ 1408070 h 4132525"/>
              <a:gd name="connsiteX4154" fmla="*/ 1002056 w 8073983"/>
              <a:gd name="connsiteY4154" fmla="*/ 1399163 h 4132525"/>
              <a:gd name="connsiteX4155" fmla="*/ 990792 w 8073983"/>
              <a:gd name="connsiteY4155" fmla="*/ 1400229 h 4132525"/>
              <a:gd name="connsiteX4156" fmla="*/ 990087 w 8073983"/>
              <a:gd name="connsiteY4156" fmla="*/ 1396375 h 4132525"/>
              <a:gd name="connsiteX4157" fmla="*/ 978998 w 8073983"/>
              <a:gd name="connsiteY4157" fmla="*/ 1398404 h 4132525"/>
              <a:gd name="connsiteX4158" fmla="*/ 975345 w 8073983"/>
              <a:gd name="connsiteY4158" fmla="*/ 1394094 h 4132525"/>
              <a:gd name="connsiteX4159" fmla="*/ 964214 w 8073983"/>
              <a:gd name="connsiteY4159" fmla="*/ 1401110 h 4132525"/>
              <a:gd name="connsiteX4160" fmla="*/ 963995 w 8073983"/>
              <a:gd name="connsiteY4160" fmla="*/ 1405132 h 4132525"/>
              <a:gd name="connsiteX4161" fmla="*/ 956074 w 8073983"/>
              <a:gd name="connsiteY4161" fmla="*/ 1403595 h 4132525"/>
              <a:gd name="connsiteX4162" fmla="*/ 950135 w 8073983"/>
              <a:gd name="connsiteY4162" fmla="*/ 1407669 h 4132525"/>
              <a:gd name="connsiteX4163" fmla="*/ 949430 w 8073983"/>
              <a:gd name="connsiteY4163" fmla="*/ 1403815 h 4132525"/>
              <a:gd name="connsiteX4164" fmla="*/ 939266 w 8073983"/>
              <a:gd name="connsiteY4164" fmla="*/ 1405675 h 4132525"/>
              <a:gd name="connsiteX4165" fmla="*/ 935351 w 8073983"/>
              <a:gd name="connsiteY4165" fmla="*/ 1410374 h 4132525"/>
              <a:gd name="connsiteX4166" fmla="*/ 932360 w 8073983"/>
              <a:gd name="connsiteY4166" fmla="*/ 1414904 h 4132525"/>
              <a:gd name="connsiteX4167" fmla="*/ 933770 w 8073983"/>
              <a:gd name="connsiteY4167" fmla="*/ 1422611 h 4132525"/>
              <a:gd name="connsiteX4168" fmla="*/ 928007 w 8073983"/>
              <a:gd name="connsiteY4168" fmla="*/ 1427649 h 4132525"/>
              <a:gd name="connsiteX4169" fmla="*/ 919734 w 8073983"/>
              <a:gd name="connsiteY4169" fmla="*/ 1424184 h 4132525"/>
              <a:gd name="connsiteX4170" fmla="*/ 917576 w 8073983"/>
              <a:gd name="connsiteY4170" fmla="*/ 1417610 h 4132525"/>
              <a:gd name="connsiteX4171" fmla="*/ 913174 w 8073983"/>
              <a:gd name="connsiteY4171" fmla="*/ 1414432 h 4132525"/>
              <a:gd name="connsiteX4172" fmla="*/ 904901 w 8073983"/>
              <a:gd name="connsiteY4172" fmla="*/ 1410968 h 4132525"/>
              <a:gd name="connsiteX4173" fmla="*/ 902785 w 8073983"/>
              <a:gd name="connsiteY4173" fmla="*/ 1399407 h 4132525"/>
              <a:gd name="connsiteX4174" fmla="*/ 899308 w 8073983"/>
              <a:gd name="connsiteY4174" fmla="*/ 1396061 h 4132525"/>
              <a:gd name="connsiteX4175" fmla="*/ 895250 w 8073983"/>
              <a:gd name="connsiteY4175" fmla="*/ 1396803 h 4132525"/>
              <a:gd name="connsiteX4176" fmla="*/ 893226 w 8073983"/>
              <a:gd name="connsiteY4176" fmla="*/ 1391894 h 4132525"/>
              <a:gd name="connsiteX4177" fmla="*/ 891369 w 8073983"/>
              <a:gd name="connsiteY4177" fmla="*/ 1393478 h 4132525"/>
              <a:gd name="connsiteX4178" fmla="*/ 891244 w 8073983"/>
              <a:gd name="connsiteY4178" fmla="*/ 1395138 h 4132525"/>
              <a:gd name="connsiteX4179" fmla="*/ 886767 w 8073983"/>
              <a:gd name="connsiteY4179" fmla="*/ 1395369 h 4132525"/>
              <a:gd name="connsiteX4180" fmla="*/ 885416 w 8073983"/>
              <a:gd name="connsiteY4180" fmla="*/ 1393509 h 4132525"/>
              <a:gd name="connsiteX4181" fmla="*/ 887901 w 8073983"/>
              <a:gd name="connsiteY4181" fmla="*/ 1388886 h 4132525"/>
              <a:gd name="connsiteX4182" fmla="*/ 894369 w 8073983"/>
              <a:gd name="connsiteY4182" fmla="*/ 1387702 h 4132525"/>
              <a:gd name="connsiteX4183" fmla="*/ 895074 w 8073983"/>
              <a:gd name="connsiteY4183" fmla="*/ 1391556 h 4132525"/>
              <a:gd name="connsiteX4184" fmla="*/ 906163 w 8073983"/>
              <a:gd name="connsiteY4184" fmla="*/ 1389527 h 4132525"/>
              <a:gd name="connsiteX4185" fmla="*/ 909640 w 8073983"/>
              <a:gd name="connsiteY4185" fmla="*/ 1392873 h 4132525"/>
              <a:gd name="connsiteX4186" fmla="*/ 910078 w 8073983"/>
              <a:gd name="connsiteY4186" fmla="*/ 1384828 h 4132525"/>
              <a:gd name="connsiteX4187" fmla="*/ 927634 w 8073983"/>
              <a:gd name="connsiteY4187" fmla="*/ 1381615 h 4132525"/>
              <a:gd name="connsiteX4188" fmla="*/ 930843 w 8073983"/>
              <a:gd name="connsiteY4188" fmla="*/ 1373062 h 4132525"/>
              <a:gd name="connsiteX4189" fmla="*/ 941008 w 8073983"/>
              <a:gd name="connsiteY4189" fmla="*/ 1371202 h 4132525"/>
              <a:gd name="connsiteX4190" fmla="*/ 941713 w 8073983"/>
              <a:gd name="connsiteY4190" fmla="*/ 1375056 h 4132525"/>
              <a:gd name="connsiteX4191" fmla="*/ 947962 w 8073983"/>
              <a:gd name="connsiteY4191" fmla="*/ 1377895 h 4132525"/>
              <a:gd name="connsiteX4192" fmla="*/ 949281 w 8073983"/>
              <a:gd name="connsiteY4192" fmla="*/ 1374667 h 4132525"/>
              <a:gd name="connsiteX4193" fmla="*/ 945233 w 8073983"/>
              <a:gd name="connsiteY4193" fmla="*/ 1373416 h 4132525"/>
              <a:gd name="connsiteX4194" fmla="*/ 947871 w 8073983"/>
              <a:gd name="connsiteY4194" fmla="*/ 1366959 h 4132525"/>
              <a:gd name="connsiteX4195" fmla="*/ 948928 w 8073983"/>
              <a:gd name="connsiteY4195" fmla="*/ 1372740 h 4132525"/>
              <a:gd name="connsiteX4196" fmla="*/ 956497 w 8073983"/>
              <a:gd name="connsiteY4196" fmla="*/ 1372350 h 4132525"/>
              <a:gd name="connsiteX4197" fmla="*/ 960808 w 8073983"/>
              <a:gd name="connsiteY4197" fmla="*/ 1364592 h 4132525"/>
              <a:gd name="connsiteX4198" fmla="*/ 974097 w 8073983"/>
              <a:gd name="connsiteY4198" fmla="*/ 1364152 h 4132525"/>
              <a:gd name="connsiteX4199" fmla="*/ 969518 w 8073983"/>
              <a:gd name="connsiteY4199" fmla="*/ 1360011 h 4132525"/>
              <a:gd name="connsiteX4200" fmla="*/ 974004 w 8073983"/>
              <a:gd name="connsiteY4200" fmla="*/ 1353216 h 4132525"/>
              <a:gd name="connsiteX4201" fmla="*/ 980254 w 8073983"/>
              <a:gd name="connsiteY4201" fmla="*/ 1356055 h 4132525"/>
              <a:gd name="connsiteX4202" fmla="*/ 998030 w 8073983"/>
              <a:gd name="connsiteY4202" fmla="*/ 1348819 h 4132525"/>
              <a:gd name="connsiteX4203" fmla="*/ 1005641 w 8073983"/>
              <a:gd name="connsiteY4203" fmla="*/ 1343444 h 4132525"/>
              <a:gd name="connsiteX4204" fmla="*/ 1005859 w 8073983"/>
              <a:gd name="connsiteY4204" fmla="*/ 1339421 h 4132525"/>
              <a:gd name="connsiteX4205" fmla="*/ 1011184 w 8073983"/>
              <a:gd name="connsiteY4205" fmla="*/ 1342429 h 4132525"/>
              <a:gd name="connsiteX4206" fmla="*/ 1021039 w 8073983"/>
              <a:gd name="connsiteY4206" fmla="*/ 1333657 h 4132525"/>
              <a:gd name="connsiteX4207" fmla="*/ 1026188 w 8073983"/>
              <a:gd name="connsiteY4207" fmla="*/ 1335701 h 4132525"/>
              <a:gd name="connsiteX4208" fmla="*/ 1026625 w 8073983"/>
              <a:gd name="connsiteY4208" fmla="*/ 1327656 h 4132525"/>
              <a:gd name="connsiteX4209" fmla="*/ 1032345 w 8073983"/>
              <a:gd name="connsiteY4209" fmla="*/ 1327605 h 4132525"/>
              <a:gd name="connsiteX4210" fmla="*/ 1032874 w 8073983"/>
              <a:gd name="connsiteY4210" fmla="*/ 1330495 h 4132525"/>
              <a:gd name="connsiteX4211" fmla="*/ 1057293 w 8073983"/>
              <a:gd name="connsiteY4211" fmla="*/ 1323040 h 4132525"/>
              <a:gd name="connsiteX4212" fmla="*/ 1059184 w 8073983"/>
              <a:gd name="connsiteY4212" fmla="*/ 1317715 h 4132525"/>
              <a:gd name="connsiteX4213" fmla="*/ 1061737 w 8073983"/>
              <a:gd name="connsiteY4213" fmla="*/ 1321230 h 4132525"/>
              <a:gd name="connsiteX4214" fmla="*/ 1068954 w 8073983"/>
              <a:gd name="connsiteY4214" fmla="*/ 1318914 h 4132525"/>
              <a:gd name="connsiteX4215" fmla="*/ 1065166 w 8073983"/>
              <a:gd name="connsiteY4215" fmla="*/ 1308655 h 4132525"/>
              <a:gd name="connsiteX4216" fmla="*/ 1067719 w 8073983"/>
              <a:gd name="connsiteY4216" fmla="*/ 1312171 h 4132525"/>
              <a:gd name="connsiteX4217" fmla="*/ 1089895 w 8073983"/>
              <a:gd name="connsiteY4217" fmla="*/ 1308113 h 4132525"/>
              <a:gd name="connsiteX4218" fmla="*/ 1090114 w 8073983"/>
              <a:gd name="connsiteY4218" fmla="*/ 1304090 h 4132525"/>
              <a:gd name="connsiteX4219" fmla="*/ 1108595 w 8073983"/>
              <a:gd name="connsiteY4219" fmla="*/ 1300708 h 4132525"/>
              <a:gd name="connsiteX4220" fmla="*/ 1109737 w 8073983"/>
              <a:gd name="connsiteY4220" fmla="*/ 1296516 h 4132525"/>
              <a:gd name="connsiteX4221" fmla="*/ 1114138 w 8073983"/>
              <a:gd name="connsiteY4221" fmla="*/ 1299694 h 4132525"/>
              <a:gd name="connsiteX4222" fmla="*/ 1115281 w 8073983"/>
              <a:gd name="connsiteY4222" fmla="*/ 1295502 h 4132525"/>
              <a:gd name="connsiteX4223" fmla="*/ 1140231 w 8073983"/>
              <a:gd name="connsiteY4223" fmla="*/ 1290936 h 4132525"/>
              <a:gd name="connsiteX4224" fmla="*/ 1139348 w 8073983"/>
              <a:gd name="connsiteY4224" fmla="*/ 1286119 h 4132525"/>
              <a:gd name="connsiteX4225" fmla="*/ 1132705 w 8073983"/>
              <a:gd name="connsiteY4225" fmla="*/ 1286339 h 4132525"/>
              <a:gd name="connsiteX4226" fmla="*/ 1146388 w 8073983"/>
              <a:gd name="connsiteY4226" fmla="*/ 1282839 h 4132525"/>
              <a:gd name="connsiteX4227" fmla="*/ 1149512 w 8073983"/>
              <a:gd name="connsiteY4227" fmla="*/ 1284259 h 4132525"/>
              <a:gd name="connsiteX4228" fmla="*/ 1151932 w 8073983"/>
              <a:gd name="connsiteY4228" fmla="*/ 1281825 h 4132525"/>
              <a:gd name="connsiteX4229" fmla="*/ 1165397 w 8073983"/>
              <a:gd name="connsiteY4229" fmla="*/ 1282348 h 4132525"/>
              <a:gd name="connsiteX4230" fmla="*/ 1176704 w 8073983"/>
              <a:gd name="connsiteY4230" fmla="*/ 1276296 h 4132525"/>
              <a:gd name="connsiteX4231" fmla="*/ 1185944 w 8073983"/>
              <a:gd name="connsiteY4231" fmla="*/ 1274605 h 4132525"/>
              <a:gd name="connsiteX4232" fmla="*/ 1186382 w 8073983"/>
              <a:gd name="connsiteY4232" fmla="*/ 1266560 h 4132525"/>
              <a:gd name="connsiteX4233" fmla="*/ 1199318 w 8073983"/>
              <a:gd name="connsiteY4233" fmla="*/ 1264193 h 4132525"/>
              <a:gd name="connsiteX4234" fmla="*/ 1201123 w 8073983"/>
              <a:gd name="connsiteY4234" fmla="*/ 1268841 h 4132525"/>
              <a:gd name="connsiteX4235" fmla="*/ 1208515 w 8073983"/>
              <a:gd name="connsiteY4235" fmla="*/ 1267488 h 4132525"/>
              <a:gd name="connsiteX4236" fmla="*/ 1209484 w 8073983"/>
              <a:gd name="connsiteY4236" fmla="*/ 1262333 h 4132525"/>
              <a:gd name="connsiteX4237" fmla="*/ 1212036 w 8073983"/>
              <a:gd name="connsiteY4237" fmla="*/ 1265848 h 4132525"/>
              <a:gd name="connsiteX4238" fmla="*/ 1222199 w 8073983"/>
              <a:gd name="connsiteY4238" fmla="*/ 1263988 h 4132525"/>
              <a:gd name="connsiteX4239" fmla="*/ 1225678 w 8073983"/>
              <a:gd name="connsiteY4239" fmla="*/ 1267335 h 4132525"/>
              <a:gd name="connsiteX4240" fmla="*/ 1233070 w 8073983"/>
              <a:gd name="connsiteY4240" fmla="*/ 1265982 h 4132525"/>
              <a:gd name="connsiteX4241" fmla="*/ 1239051 w 8073983"/>
              <a:gd name="connsiteY4241" fmla="*/ 1256922 h 4132525"/>
              <a:gd name="connsiteX4242" fmla="*/ 1248289 w 8073983"/>
              <a:gd name="connsiteY4242" fmla="*/ 1255231 h 4132525"/>
              <a:gd name="connsiteX4243" fmla="*/ 1249172 w 8073983"/>
              <a:gd name="connsiteY4243" fmla="*/ 1260048 h 4132525"/>
              <a:gd name="connsiteX4244" fmla="*/ 1256390 w 8073983"/>
              <a:gd name="connsiteY4244" fmla="*/ 1257732 h 4132525"/>
              <a:gd name="connsiteX4245" fmla="*/ 1260304 w 8073983"/>
              <a:gd name="connsiteY4245" fmla="*/ 1253033 h 4132525"/>
              <a:gd name="connsiteX4246" fmla="*/ 1263295 w 8073983"/>
              <a:gd name="connsiteY4246" fmla="*/ 1248503 h 4132525"/>
              <a:gd name="connsiteX4247" fmla="*/ 1266552 w 8073983"/>
              <a:gd name="connsiteY4247" fmla="*/ 1255872 h 4132525"/>
              <a:gd name="connsiteX4248" fmla="*/ 1266990 w 8073983"/>
              <a:gd name="connsiteY4248" fmla="*/ 1247826 h 4132525"/>
              <a:gd name="connsiteX4249" fmla="*/ 1269762 w 8073983"/>
              <a:gd name="connsiteY4249" fmla="*/ 1247319 h 4132525"/>
              <a:gd name="connsiteX4250" fmla="*/ 1271172 w 8073983"/>
              <a:gd name="connsiteY4250" fmla="*/ 1255027 h 4132525"/>
              <a:gd name="connsiteX4251" fmla="*/ 1278742 w 8073983"/>
              <a:gd name="connsiteY4251" fmla="*/ 1254637 h 4132525"/>
              <a:gd name="connsiteX4252" fmla="*/ 1279926 w 8073983"/>
              <a:gd name="connsiteY4252" fmla="*/ 1245459 h 4132525"/>
              <a:gd name="connsiteX4253" fmla="*/ 1289654 w 8073983"/>
              <a:gd name="connsiteY4253" fmla="*/ 1251644 h 4132525"/>
              <a:gd name="connsiteX4254" fmla="*/ 1297045 w 8073983"/>
              <a:gd name="connsiteY4254" fmla="*/ 1250292 h 4132525"/>
              <a:gd name="connsiteX4255" fmla="*/ 1300255 w 8073983"/>
              <a:gd name="connsiteY4255" fmla="*/ 1241739 h 4132525"/>
              <a:gd name="connsiteX4256" fmla="*/ 1303026 w 8073983"/>
              <a:gd name="connsiteY4256" fmla="*/ 1241232 h 4132525"/>
              <a:gd name="connsiteX4257" fmla="*/ 1307428 w 8073983"/>
              <a:gd name="connsiteY4257" fmla="*/ 1244409 h 4132525"/>
              <a:gd name="connsiteX4258" fmla="*/ 1307647 w 8073983"/>
              <a:gd name="connsiteY4258" fmla="*/ 1240387 h 4132525"/>
              <a:gd name="connsiteX4259" fmla="*/ 1314116 w 8073983"/>
              <a:gd name="connsiteY4259" fmla="*/ 1239203 h 4132525"/>
              <a:gd name="connsiteX4260" fmla="*/ 1317374 w 8073983"/>
              <a:gd name="connsiteY4260" fmla="*/ 1246572 h 4132525"/>
              <a:gd name="connsiteX4261" fmla="*/ 1319660 w 8073983"/>
              <a:gd name="connsiteY4261" fmla="*/ 1238189 h 4132525"/>
              <a:gd name="connsiteX4262" fmla="*/ 1325203 w 8073983"/>
              <a:gd name="connsiteY4262" fmla="*/ 1237174 h 4132525"/>
              <a:gd name="connsiteX4263" fmla="*/ 1325909 w 8073983"/>
              <a:gd name="connsiteY4263" fmla="*/ 1241027 h 4132525"/>
              <a:gd name="connsiteX4264" fmla="*/ 1354553 w 8073983"/>
              <a:gd name="connsiteY4264" fmla="*/ 1235786 h 4132525"/>
              <a:gd name="connsiteX4265" fmla="*/ 1370042 w 8073983"/>
              <a:gd name="connsiteY4265" fmla="*/ 1236934 h 4132525"/>
              <a:gd name="connsiteX4266" fmla="*/ 1374444 w 8073983"/>
              <a:gd name="connsiteY4266" fmla="*/ 1240111 h 4132525"/>
              <a:gd name="connsiteX4267" fmla="*/ 1375762 w 8073983"/>
              <a:gd name="connsiteY4267" fmla="*/ 1236883 h 4132525"/>
              <a:gd name="connsiteX4268" fmla="*/ 1384607 w 8073983"/>
              <a:gd name="connsiteY4268" fmla="*/ 1238251 h 4132525"/>
              <a:gd name="connsiteX4269" fmla="*/ 1386852 w 8073983"/>
              <a:gd name="connsiteY4269" fmla="*/ 1234854 h 4132525"/>
              <a:gd name="connsiteX4270" fmla="*/ 1416243 w 8073983"/>
              <a:gd name="connsiteY4270" fmla="*/ 1228480 h 4132525"/>
              <a:gd name="connsiteX4271" fmla="*/ 1417385 w 8073983"/>
              <a:gd name="connsiteY4271" fmla="*/ 1224287 h 4132525"/>
              <a:gd name="connsiteX4272" fmla="*/ 1421787 w 8073983"/>
              <a:gd name="connsiteY4272" fmla="*/ 1227465 h 4132525"/>
              <a:gd name="connsiteX4273" fmla="*/ 1424779 w 8073983"/>
              <a:gd name="connsiteY4273" fmla="*/ 1222935 h 4132525"/>
              <a:gd name="connsiteX4274" fmla="*/ 1430985 w 8073983"/>
              <a:gd name="connsiteY4274" fmla="*/ 1230760 h 4132525"/>
              <a:gd name="connsiteX4275" fmla="*/ 1434857 w 8073983"/>
              <a:gd name="connsiteY4275" fmla="*/ 1231047 h 4132525"/>
              <a:gd name="connsiteX4276" fmla="*/ 1435915 w 8073983"/>
              <a:gd name="connsiteY4276" fmla="*/ 1236827 h 4132525"/>
              <a:gd name="connsiteX4277" fmla="*/ 1451404 w 8073983"/>
              <a:gd name="connsiteY4277" fmla="*/ 1237976 h 4132525"/>
              <a:gd name="connsiteX4278" fmla="*/ 1451623 w 8073983"/>
              <a:gd name="connsiteY4278" fmla="*/ 1233953 h 4132525"/>
              <a:gd name="connsiteX4279" fmla="*/ 1458092 w 8073983"/>
              <a:gd name="connsiteY4279" fmla="*/ 1232770 h 4132525"/>
              <a:gd name="connsiteX4280" fmla="*/ 1463198 w 8073983"/>
              <a:gd name="connsiteY4280" fmla="*/ 1239800 h 4132525"/>
              <a:gd name="connsiteX4281" fmla="*/ 1470589 w 8073983"/>
              <a:gd name="connsiteY4281" fmla="*/ 1238448 h 4132525"/>
              <a:gd name="connsiteX4282" fmla="*/ 1471294 w 8073983"/>
              <a:gd name="connsiteY4282" fmla="*/ 1242301 h 4132525"/>
              <a:gd name="connsiteX4283" fmla="*/ 1478688 w 8073983"/>
              <a:gd name="connsiteY4283" fmla="*/ 1240948 h 4132525"/>
              <a:gd name="connsiteX4284" fmla="*/ 1478906 w 8073983"/>
              <a:gd name="connsiteY4284" fmla="*/ 1236926 h 4132525"/>
              <a:gd name="connsiteX4285" fmla="*/ 1481678 w 8073983"/>
              <a:gd name="connsiteY4285" fmla="*/ 1236418 h 4132525"/>
              <a:gd name="connsiteX4286" fmla="*/ 1485156 w 8073983"/>
              <a:gd name="connsiteY4286" fmla="*/ 1239765 h 4132525"/>
              <a:gd name="connsiteX4287" fmla="*/ 1496462 w 8073983"/>
              <a:gd name="connsiteY4287" fmla="*/ 1233713 h 4132525"/>
              <a:gd name="connsiteX4288" fmla="*/ 1496681 w 8073983"/>
              <a:gd name="connsiteY4288" fmla="*/ 1229690 h 4132525"/>
              <a:gd name="connsiteX4289" fmla="*/ 1502444 w 8073983"/>
              <a:gd name="connsiteY4289" fmla="*/ 1224653 h 4132525"/>
              <a:gd name="connsiteX4290" fmla="*/ 1512608 w 8073983"/>
              <a:gd name="connsiteY4290" fmla="*/ 1222793 h 4132525"/>
              <a:gd name="connsiteX4291" fmla="*/ 1520219 w 8073983"/>
              <a:gd name="connsiteY4291" fmla="*/ 1217418 h 4132525"/>
              <a:gd name="connsiteX4292" fmla="*/ 1526905 w 8073983"/>
              <a:gd name="connsiteY4292" fmla="*/ 1212212 h 4132525"/>
              <a:gd name="connsiteX4293" fmla="*/ 1530116 w 8073983"/>
              <a:gd name="connsiteY4293" fmla="*/ 1203659 h 4132525"/>
              <a:gd name="connsiteX4294" fmla="*/ 1536583 w 8073983"/>
              <a:gd name="connsiteY4294" fmla="*/ 1202475 h 4132525"/>
              <a:gd name="connsiteX4295" fmla="*/ 1538870 w 8073983"/>
              <a:gd name="connsiteY4295" fmla="*/ 1194092 h 4132525"/>
              <a:gd name="connsiteX4296" fmla="*/ 1543313 w 8073983"/>
              <a:gd name="connsiteY4296" fmla="*/ 1192283 h 4132525"/>
              <a:gd name="connsiteX4297" fmla="*/ 1542255 w 8073983"/>
              <a:gd name="connsiteY4297" fmla="*/ 1186503 h 4132525"/>
              <a:gd name="connsiteX4298" fmla="*/ 1549471 w 8073983"/>
              <a:gd name="connsiteY4298" fmla="*/ 1184186 h 4132525"/>
              <a:gd name="connsiteX4299" fmla="*/ 1548061 w 8073983"/>
              <a:gd name="connsiteY4299" fmla="*/ 1176479 h 4132525"/>
              <a:gd name="connsiteX4300" fmla="*/ 1551053 w 8073983"/>
              <a:gd name="connsiteY4300" fmla="*/ 1171949 h 4132525"/>
              <a:gd name="connsiteX4301" fmla="*/ 1557520 w 8073983"/>
              <a:gd name="connsiteY4301" fmla="*/ 1170765 h 4132525"/>
              <a:gd name="connsiteX4302" fmla="*/ 1555580 w 8073983"/>
              <a:gd name="connsiteY4302" fmla="*/ 1160168 h 4132525"/>
              <a:gd name="connsiteX4303" fmla="*/ 1552935 w 8073983"/>
              <a:gd name="connsiteY4303" fmla="*/ 1145716 h 4132525"/>
              <a:gd name="connsiteX4304" fmla="*/ 1551702 w 8073983"/>
              <a:gd name="connsiteY4304" fmla="*/ 1138973 h 4132525"/>
              <a:gd name="connsiteX4305" fmla="*/ 1547829 w 8073983"/>
              <a:gd name="connsiteY4305" fmla="*/ 1138686 h 4132525"/>
              <a:gd name="connsiteX4306" fmla="*/ 1546990 w 8073983"/>
              <a:gd name="connsiteY4306" fmla="*/ 1128882 h 4132525"/>
              <a:gd name="connsiteX4307" fmla="*/ 1561776 w 8073983"/>
              <a:gd name="connsiteY4307" fmla="*/ 1126177 h 4132525"/>
              <a:gd name="connsiteX4308" fmla="*/ 1561993 w 8073983"/>
              <a:gd name="connsiteY4308" fmla="*/ 1122154 h 4132525"/>
              <a:gd name="connsiteX4309" fmla="*/ 1567319 w 8073983"/>
              <a:gd name="connsiteY4309" fmla="*/ 1125162 h 4132525"/>
              <a:gd name="connsiteX4310" fmla="*/ 1569386 w 8073983"/>
              <a:gd name="connsiteY4310" fmla="*/ 1120802 h 4132525"/>
              <a:gd name="connsiteX4311" fmla="*/ 1574712 w 8073983"/>
              <a:gd name="connsiteY4311" fmla="*/ 1123810 h 4132525"/>
              <a:gd name="connsiteX4312" fmla="*/ 1582541 w 8073983"/>
              <a:gd name="connsiteY4312" fmla="*/ 1114412 h 4132525"/>
              <a:gd name="connsiteX4313" fmla="*/ 1589010 w 8073983"/>
              <a:gd name="connsiteY4313" fmla="*/ 1113228 h 4132525"/>
              <a:gd name="connsiteX4314" fmla="*/ 1589715 w 8073983"/>
              <a:gd name="connsiteY4314" fmla="*/ 1117082 h 4132525"/>
              <a:gd name="connsiteX4315" fmla="*/ 1598029 w 8073983"/>
              <a:gd name="connsiteY4315" fmla="*/ 1115560 h 4132525"/>
              <a:gd name="connsiteX4316" fmla="*/ 1589404 w 8073983"/>
              <a:gd name="connsiteY4316" fmla="*/ 1110169 h 4132525"/>
              <a:gd name="connsiteX4317" fmla="*/ 1596620 w 8073983"/>
              <a:gd name="connsiteY4317" fmla="*/ 1107853 h 4132525"/>
              <a:gd name="connsiteX4318" fmla="*/ 1596091 w 8073983"/>
              <a:gd name="connsiteY4318" fmla="*/ 1104962 h 4132525"/>
              <a:gd name="connsiteX4319" fmla="*/ 1592041 w 8073983"/>
              <a:gd name="connsiteY4319" fmla="*/ 1103712 h 4132525"/>
              <a:gd name="connsiteX4320" fmla="*/ 1589884 w 8073983"/>
              <a:gd name="connsiteY4320" fmla="*/ 1097137 h 4132525"/>
              <a:gd name="connsiteX4321" fmla="*/ 1597495 w 8073983"/>
              <a:gd name="connsiteY4321" fmla="*/ 1091762 h 4132525"/>
              <a:gd name="connsiteX4322" fmla="*/ 1607660 w 8073983"/>
              <a:gd name="connsiteY4322" fmla="*/ 1089902 h 4132525"/>
              <a:gd name="connsiteX4323" fmla="*/ 1611137 w 8073983"/>
              <a:gd name="connsiteY4323" fmla="*/ 1093248 h 4132525"/>
              <a:gd name="connsiteX4324" fmla="*/ 1611575 w 8073983"/>
              <a:gd name="connsiteY4324" fmla="*/ 1085203 h 4132525"/>
              <a:gd name="connsiteX4325" fmla="*/ 1625434 w 8073983"/>
              <a:gd name="connsiteY4325" fmla="*/ 1082667 h 4132525"/>
              <a:gd name="connsiteX4326" fmla="*/ 1625126 w 8073983"/>
              <a:gd name="connsiteY4326" fmla="*/ 1075753 h 4132525"/>
              <a:gd name="connsiteX4327" fmla="*/ 1628249 w 8073983"/>
              <a:gd name="connsiteY4327" fmla="*/ 1077173 h 4132525"/>
              <a:gd name="connsiteX4328" fmla="*/ 1646906 w 8073983"/>
              <a:gd name="connsiteY4328" fmla="*/ 1074755 h 4132525"/>
              <a:gd name="connsiteX4329" fmla="*/ 1646201 w 8073983"/>
              <a:gd name="connsiteY4329" fmla="*/ 1070901 h 4132525"/>
              <a:gd name="connsiteX4330" fmla="*/ 1632341 w 8073983"/>
              <a:gd name="connsiteY4330" fmla="*/ 1073438 h 4132525"/>
              <a:gd name="connsiteX4331" fmla="*/ 1631854 w 8073983"/>
              <a:gd name="connsiteY4331" fmla="*/ 1065561 h 4132525"/>
              <a:gd name="connsiteX4332" fmla="*/ 1638323 w 8073983"/>
              <a:gd name="connsiteY4332" fmla="*/ 1064378 h 4132525"/>
              <a:gd name="connsiteX4333" fmla="*/ 1647782 w 8073983"/>
              <a:gd name="connsiteY4333" fmla="*/ 1058664 h 4132525"/>
              <a:gd name="connsiteX4334" fmla="*/ 1648000 w 8073983"/>
              <a:gd name="connsiteY4334" fmla="*/ 1054641 h 4132525"/>
              <a:gd name="connsiteX4335" fmla="*/ 1687733 w 8073983"/>
              <a:gd name="connsiteY4335" fmla="*/ 1047370 h 4132525"/>
              <a:gd name="connsiteX4336" fmla="*/ 1687952 w 8073983"/>
              <a:gd name="connsiteY4336" fmla="*/ 1043348 h 4132525"/>
              <a:gd name="connsiteX4337" fmla="*/ 1783873 w 8073983"/>
              <a:gd name="connsiteY4337" fmla="*/ 1024799 h 4132525"/>
              <a:gd name="connsiteX4338" fmla="*/ 1785367 w 8073983"/>
              <a:gd name="connsiteY4338" fmla="*/ 1022534 h 4132525"/>
              <a:gd name="connsiteX4339" fmla="*/ 1792761 w 8073983"/>
              <a:gd name="connsiteY4339" fmla="*/ 1021181 h 4132525"/>
              <a:gd name="connsiteX4340" fmla="*/ 1813442 w 8073983"/>
              <a:gd name="connsiteY4340" fmla="*/ 1019388 h 4132525"/>
              <a:gd name="connsiteX4341" fmla="*/ 1819556 w 8073983"/>
              <a:gd name="connsiteY4341" fmla="*/ 1016278 h 4132525"/>
              <a:gd name="connsiteX4342" fmla="*/ 1819908 w 8073983"/>
              <a:gd name="connsiteY4342" fmla="*/ 1018204 h 4132525"/>
              <a:gd name="connsiteX4343" fmla="*/ 1876450 w 8073983"/>
              <a:gd name="connsiteY4343" fmla="*/ 1008853 h 4132525"/>
              <a:gd name="connsiteX4344" fmla="*/ 1878828 w 8073983"/>
              <a:gd name="connsiteY4344" fmla="*/ 1011405 h 4132525"/>
              <a:gd name="connsiteX4345" fmla="*/ 1889957 w 8073983"/>
              <a:gd name="connsiteY4345" fmla="*/ 1004390 h 4132525"/>
              <a:gd name="connsiteX4346" fmla="*/ 1885380 w 8073983"/>
              <a:gd name="connsiteY4346" fmla="*/ 1000250 h 4132525"/>
              <a:gd name="connsiteX4347" fmla="*/ 1888372 w 8073983"/>
              <a:gd name="connsiteY4347" fmla="*/ 995720 h 4132525"/>
              <a:gd name="connsiteX4348" fmla="*/ 1876930 w 8073983"/>
              <a:gd name="connsiteY4348" fmla="*/ 995822 h 4132525"/>
              <a:gd name="connsiteX4349" fmla="*/ 1874554 w 8073983"/>
              <a:gd name="connsiteY4349" fmla="*/ 993270 h 4132525"/>
              <a:gd name="connsiteX4350" fmla="*/ 1856073 w 8073983"/>
              <a:gd name="connsiteY4350" fmla="*/ 996651 h 4132525"/>
              <a:gd name="connsiteX4351" fmla="*/ 1851982 w 8073983"/>
              <a:gd name="connsiteY4351" fmla="*/ 1000387 h 4132525"/>
              <a:gd name="connsiteX4352" fmla="*/ 1850529 w 8073983"/>
              <a:gd name="connsiteY4352" fmla="*/ 997666 h 4132525"/>
              <a:gd name="connsiteX4353" fmla="*/ 1817089 w 8073983"/>
              <a:gd name="connsiteY4353" fmla="*/ 1002790 h 4132525"/>
              <a:gd name="connsiteX4354" fmla="*/ 1815459 w 8073983"/>
              <a:gd name="connsiteY4354" fmla="*/ 999106 h 4132525"/>
              <a:gd name="connsiteX4355" fmla="*/ 1809915 w 8073983"/>
              <a:gd name="connsiteY4355" fmla="*/ 1000120 h 4132525"/>
              <a:gd name="connsiteX4356" fmla="*/ 1781051 w 8073983"/>
              <a:gd name="connsiteY4356" fmla="*/ 1009385 h 4132525"/>
              <a:gd name="connsiteX4357" fmla="*/ 1779423 w 8073983"/>
              <a:gd name="connsiteY4357" fmla="*/ 1005700 h 4132525"/>
              <a:gd name="connsiteX4358" fmla="*/ 1721034 w 8073983"/>
              <a:gd name="connsiteY4358" fmla="*/ 1015389 h 4132525"/>
              <a:gd name="connsiteX4359" fmla="*/ 1724024 w 8073983"/>
              <a:gd name="connsiteY4359" fmla="*/ 1010859 h 4132525"/>
              <a:gd name="connsiteX4360" fmla="*/ 1716457 w 8073983"/>
              <a:gd name="connsiteY4360" fmla="*/ 1011248 h 4132525"/>
              <a:gd name="connsiteX4361" fmla="*/ 1704796 w 8073983"/>
              <a:gd name="connsiteY4361" fmla="*/ 1015373 h 4132525"/>
              <a:gd name="connsiteX4362" fmla="*/ 1702420 w 8073983"/>
              <a:gd name="connsiteY4362" fmla="*/ 1012821 h 4132525"/>
              <a:gd name="connsiteX4363" fmla="*/ 1699252 w 8073983"/>
              <a:gd name="connsiteY4363" fmla="*/ 1016388 h 4132525"/>
              <a:gd name="connsiteX4364" fmla="*/ 1696875 w 8073983"/>
              <a:gd name="connsiteY4364" fmla="*/ 1013836 h 4132525"/>
              <a:gd name="connsiteX4365" fmla="*/ 1685787 w 8073983"/>
              <a:gd name="connsiteY4365" fmla="*/ 1015865 h 4132525"/>
              <a:gd name="connsiteX4366" fmla="*/ 1685392 w 8073983"/>
              <a:gd name="connsiteY4366" fmla="*/ 1018924 h 4132525"/>
              <a:gd name="connsiteX4367" fmla="*/ 1679848 w 8073983"/>
              <a:gd name="connsiteY4367" fmla="*/ 1019939 h 4132525"/>
              <a:gd name="connsiteX4368" fmla="*/ 1676548 w 8073983"/>
              <a:gd name="connsiteY4368" fmla="*/ 1017556 h 4132525"/>
              <a:gd name="connsiteX4369" fmla="*/ 1673379 w 8073983"/>
              <a:gd name="connsiteY4369" fmla="*/ 1021122 h 4132525"/>
              <a:gd name="connsiteX4370" fmla="*/ 1671001 w 8073983"/>
              <a:gd name="connsiteY4370" fmla="*/ 1018570 h 4132525"/>
              <a:gd name="connsiteX4371" fmla="*/ 1656966 w 8073983"/>
              <a:gd name="connsiteY4371" fmla="*/ 1020143 h 4132525"/>
              <a:gd name="connsiteX4372" fmla="*/ 1657799 w 8073983"/>
              <a:gd name="connsiteY4372" fmla="*/ 1009039 h 4132525"/>
              <a:gd name="connsiteX4373" fmla="*/ 1661494 w 8073983"/>
              <a:gd name="connsiteY4373" fmla="*/ 1008362 h 4132525"/>
              <a:gd name="connsiteX4374" fmla="*/ 1665630 w 8073983"/>
              <a:gd name="connsiteY4374" fmla="*/ 999641 h 4132525"/>
              <a:gd name="connsiteX4375" fmla="*/ 1671172 w 8073983"/>
              <a:gd name="connsiteY4375" fmla="*/ 998626 h 4132525"/>
              <a:gd name="connsiteX4376" fmla="*/ 1674559 w 8073983"/>
              <a:gd name="connsiteY4376" fmla="*/ 991036 h 4132525"/>
              <a:gd name="connsiteX4377" fmla="*/ 1669981 w 8073983"/>
              <a:gd name="connsiteY4377" fmla="*/ 986896 h 4132525"/>
              <a:gd name="connsiteX4378" fmla="*/ 1657792 w 8073983"/>
              <a:gd name="connsiteY4378" fmla="*/ 988131 h 4132525"/>
              <a:gd name="connsiteX4379" fmla="*/ 1652687 w 8073983"/>
              <a:gd name="connsiteY4379" fmla="*/ 981100 h 4132525"/>
              <a:gd name="connsiteX4380" fmla="*/ 1646042 w 8073983"/>
              <a:gd name="connsiteY4380" fmla="*/ 981320 h 4132525"/>
              <a:gd name="connsiteX4381" fmla="*/ 1645161 w 8073983"/>
              <a:gd name="connsiteY4381" fmla="*/ 976503 h 4132525"/>
              <a:gd name="connsiteX4382" fmla="*/ 1647976 w 8073983"/>
              <a:gd name="connsiteY4382" fmla="*/ 971010 h 4132525"/>
              <a:gd name="connsiteX4383" fmla="*/ 1654443 w 8073983"/>
              <a:gd name="connsiteY4383" fmla="*/ 969826 h 4132525"/>
              <a:gd name="connsiteX4384" fmla="*/ 1653033 w 8073983"/>
              <a:gd name="connsiteY4384" fmla="*/ 962119 h 4132525"/>
              <a:gd name="connsiteX4385" fmla="*/ 1657476 w 8073983"/>
              <a:gd name="connsiteY4385" fmla="*/ 960310 h 4132525"/>
              <a:gd name="connsiteX4386" fmla="*/ 1655319 w 8073983"/>
              <a:gd name="connsiteY4386" fmla="*/ 953735 h 4132525"/>
              <a:gd name="connsiteX4387" fmla="*/ 1685635 w 8073983"/>
              <a:gd name="connsiteY4387" fmla="*/ 947192 h 4132525"/>
              <a:gd name="connsiteX4388" fmla="*/ 1686206 w 8073983"/>
              <a:gd name="connsiteY4388" fmla="*/ 945096 h 4132525"/>
              <a:gd name="connsiteX4389" fmla="*/ 1702838 w 8073983"/>
              <a:gd name="connsiteY4389" fmla="*/ 942052 h 4132525"/>
              <a:gd name="connsiteX4390" fmla="*/ 1705963 w 8073983"/>
              <a:gd name="connsiteY4390" fmla="*/ 943472 h 4132525"/>
              <a:gd name="connsiteX4391" fmla="*/ 1708382 w 8073983"/>
              <a:gd name="connsiteY4391" fmla="*/ 941038 h 4132525"/>
              <a:gd name="connsiteX4392" fmla="*/ 1733154 w 8073983"/>
              <a:gd name="connsiteY4392" fmla="*/ 935509 h 4132525"/>
              <a:gd name="connsiteX4393" fmla="*/ 1732449 w 8073983"/>
              <a:gd name="connsiteY4393" fmla="*/ 931655 h 4132525"/>
              <a:gd name="connsiteX4394" fmla="*/ 1742613 w 8073983"/>
              <a:gd name="connsiteY4394" fmla="*/ 929795 h 4132525"/>
              <a:gd name="connsiteX4395" fmla="*/ 1751240 w 8073983"/>
              <a:gd name="connsiteY4395" fmla="*/ 935186 h 4132525"/>
              <a:gd name="connsiteX4396" fmla="*/ 1758280 w 8073983"/>
              <a:gd name="connsiteY4396" fmla="*/ 931907 h 4132525"/>
              <a:gd name="connsiteX4397" fmla="*/ 1751458 w 8073983"/>
              <a:gd name="connsiteY4397" fmla="*/ 931164 h 4132525"/>
              <a:gd name="connsiteX4398" fmla="*/ 1750930 w 8073983"/>
              <a:gd name="connsiteY4398" fmla="*/ 928274 h 4132525"/>
              <a:gd name="connsiteX4399" fmla="*/ 1761094 w 8073983"/>
              <a:gd name="connsiteY4399" fmla="*/ 926414 h 4132525"/>
              <a:gd name="connsiteX4400" fmla="*/ 1763555 w 8073983"/>
              <a:gd name="connsiteY4400" fmla="*/ 918993 h 4132525"/>
              <a:gd name="connsiteX4401" fmla="*/ 1751148 w 8073983"/>
              <a:gd name="connsiteY4401" fmla="*/ 924251 h 4132525"/>
              <a:gd name="connsiteX4402" fmla="*/ 1746747 w 8073983"/>
              <a:gd name="connsiteY4402" fmla="*/ 921074 h 4132525"/>
              <a:gd name="connsiteX4403" fmla="*/ 1743580 w 8073983"/>
              <a:gd name="connsiteY4403" fmla="*/ 924640 h 4132525"/>
              <a:gd name="connsiteX4404" fmla="*/ 1730115 w 8073983"/>
              <a:gd name="connsiteY4404" fmla="*/ 924117 h 4132525"/>
              <a:gd name="connsiteX4405" fmla="*/ 1712164 w 8073983"/>
              <a:gd name="connsiteY4405" fmla="*/ 930389 h 4132525"/>
              <a:gd name="connsiteX4406" fmla="*/ 1711634 w 8073983"/>
              <a:gd name="connsiteY4406" fmla="*/ 927499 h 4132525"/>
              <a:gd name="connsiteX4407" fmla="*/ 1653246 w 8073983"/>
              <a:gd name="connsiteY4407" fmla="*/ 937188 h 4132525"/>
              <a:gd name="connsiteX4408" fmla="*/ 1649944 w 8073983"/>
              <a:gd name="connsiteY4408" fmla="*/ 934805 h 4132525"/>
              <a:gd name="connsiteX4409" fmla="*/ 1647701 w 8073983"/>
              <a:gd name="connsiteY4409" fmla="*/ 938203 h 4132525"/>
              <a:gd name="connsiteX4410" fmla="*/ 1641805 w 8073983"/>
              <a:gd name="connsiteY4410" fmla="*/ 937290 h 4132525"/>
              <a:gd name="connsiteX4411" fmla="*/ 1648095 w 8073983"/>
              <a:gd name="connsiteY4411" fmla="*/ 935143 h 4132525"/>
              <a:gd name="connsiteX4412" fmla="*/ 1647216 w 8073983"/>
              <a:gd name="connsiteY4412" fmla="*/ 930326 h 4132525"/>
              <a:gd name="connsiteX4413" fmla="*/ 1599165 w 8073983"/>
              <a:gd name="connsiteY4413" fmla="*/ 939119 h 4132525"/>
              <a:gd name="connsiteX4414" fmla="*/ 1594983 w 8073983"/>
              <a:gd name="connsiteY4414" fmla="*/ 931919 h 4132525"/>
              <a:gd name="connsiteX4415" fmla="*/ 1592338 w 8073983"/>
              <a:gd name="connsiteY4415" fmla="*/ 917468 h 4132525"/>
              <a:gd name="connsiteX4416" fmla="*/ 1598632 w 8073983"/>
              <a:gd name="connsiteY4416" fmla="*/ 915321 h 4132525"/>
              <a:gd name="connsiteX4417" fmla="*/ 1603033 w 8073983"/>
              <a:gd name="connsiteY4417" fmla="*/ 918498 h 4132525"/>
              <a:gd name="connsiteX4418" fmla="*/ 1598455 w 8073983"/>
              <a:gd name="connsiteY4418" fmla="*/ 914357 h 4132525"/>
              <a:gd name="connsiteX4419" fmla="*/ 1606242 w 8073983"/>
              <a:gd name="connsiteY4419" fmla="*/ 909945 h 4132525"/>
              <a:gd name="connsiteX4420" fmla="*/ 1587232 w 8073983"/>
              <a:gd name="connsiteY4420" fmla="*/ 910437 h 4132525"/>
              <a:gd name="connsiteX4421" fmla="*/ 1585605 w 8073983"/>
              <a:gd name="connsiteY4421" fmla="*/ 906752 h 4132525"/>
              <a:gd name="connsiteX4422" fmla="*/ 1578210 w 8073983"/>
              <a:gd name="connsiteY4422" fmla="*/ 908105 h 4132525"/>
              <a:gd name="connsiteX4423" fmla="*/ 1577069 w 8073983"/>
              <a:gd name="connsiteY4423" fmla="*/ 912297 h 4132525"/>
              <a:gd name="connsiteX4424" fmla="*/ 1570643 w 8073983"/>
              <a:gd name="connsiteY4424" fmla="*/ 908494 h 4132525"/>
              <a:gd name="connsiteX4425" fmla="*/ 1566109 w 8073983"/>
              <a:gd name="connsiteY4425" fmla="*/ 899368 h 4132525"/>
              <a:gd name="connsiteX4426" fmla="*/ 1567252 w 8073983"/>
              <a:gd name="connsiteY4426" fmla="*/ 895176 h 4132525"/>
              <a:gd name="connsiteX4427" fmla="*/ 1558363 w 8073983"/>
              <a:gd name="connsiteY4427" fmla="*/ 898794 h 4132525"/>
              <a:gd name="connsiteX4428" fmla="*/ 1556206 w 8073983"/>
              <a:gd name="connsiteY4428" fmla="*/ 892219 h 4132525"/>
              <a:gd name="connsiteX4429" fmla="*/ 1548813 w 8073983"/>
              <a:gd name="connsiteY4429" fmla="*/ 893571 h 4132525"/>
              <a:gd name="connsiteX4430" fmla="*/ 1548109 w 8073983"/>
              <a:gd name="connsiteY4430" fmla="*/ 889718 h 4132525"/>
              <a:gd name="connsiteX4431" fmla="*/ 1541464 w 8073983"/>
              <a:gd name="connsiteY4431" fmla="*/ 889938 h 4132525"/>
              <a:gd name="connsiteX4432" fmla="*/ 1540498 w 8073983"/>
              <a:gd name="connsiteY4432" fmla="*/ 895094 h 4132525"/>
              <a:gd name="connsiteX4433" fmla="*/ 1537723 w 8073983"/>
              <a:gd name="connsiteY4433" fmla="*/ 895601 h 4132525"/>
              <a:gd name="connsiteX4434" fmla="*/ 1538431 w 8073983"/>
              <a:gd name="connsiteY4434" fmla="*/ 899454 h 4132525"/>
              <a:gd name="connsiteX4435" fmla="*/ 1534734 w 8073983"/>
              <a:gd name="connsiteY4435" fmla="*/ 900131 h 4132525"/>
              <a:gd name="connsiteX4436" fmla="*/ 1531567 w 8073983"/>
              <a:gd name="connsiteY4436" fmla="*/ 903697 h 4132525"/>
              <a:gd name="connsiteX4437" fmla="*/ 1531130 w 8073983"/>
              <a:gd name="connsiteY4437" fmla="*/ 911742 h 4132525"/>
              <a:gd name="connsiteX4438" fmla="*/ 1527871 w 8073983"/>
              <a:gd name="connsiteY4438" fmla="*/ 904373 h 4132525"/>
              <a:gd name="connsiteX4439" fmla="*/ 1522940 w 8073983"/>
              <a:gd name="connsiteY4439" fmla="*/ 898306 h 4132525"/>
              <a:gd name="connsiteX4440" fmla="*/ 1497992 w 8073983"/>
              <a:gd name="connsiteY4440" fmla="*/ 902871 h 4132525"/>
              <a:gd name="connsiteX4441" fmla="*/ 1489367 w 8073983"/>
              <a:gd name="connsiteY4441" fmla="*/ 897480 h 4132525"/>
              <a:gd name="connsiteX4442" fmla="*/ 1496582 w 8073983"/>
              <a:gd name="connsiteY4442" fmla="*/ 895164 h 4132525"/>
              <a:gd name="connsiteX4443" fmla="*/ 1495876 w 8073983"/>
              <a:gd name="connsiteY4443" fmla="*/ 891310 h 4132525"/>
              <a:gd name="connsiteX4444" fmla="*/ 1513434 w 8073983"/>
              <a:gd name="connsiteY4444" fmla="*/ 888098 h 4132525"/>
              <a:gd name="connsiteX4445" fmla="*/ 1519944 w 8073983"/>
              <a:gd name="connsiteY4445" fmla="*/ 881928 h 4132525"/>
              <a:gd name="connsiteX4446" fmla="*/ 1518709 w 8073983"/>
              <a:gd name="connsiteY4446" fmla="*/ 875185 h 4132525"/>
              <a:gd name="connsiteX4447" fmla="*/ 1508546 w 8073983"/>
              <a:gd name="connsiteY4447" fmla="*/ 877044 h 4132525"/>
              <a:gd name="connsiteX4448" fmla="*/ 1498818 w 8073983"/>
              <a:gd name="connsiteY4448" fmla="*/ 870859 h 4132525"/>
              <a:gd name="connsiteX4449" fmla="*/ 1484783 w 8073983"/>
              <a:gd name="connsiteY4449" fmla="*/ 872432 h 4132525"/>
              <a:gd name="connsiteX4450" fmla="*/ 1475761 w 8073983"/>
              <a:gd name="connsiteY4450" fmla="*/ 870100 h 4132525"/>
              <a:gd name="connsiteX4451" fmla="*/ 1475056 w 8073983"/>
              <a:gd name="connsiteY4451" fmla="*/ 866247 h 4132525"/>
              <a:gd name="connsiteX4452" fmla="*/ 1461020 w 8073983"/>
              <a:gd name="connsiteY4452" fmla="*/ 867819 h 4132525"/>
              <a:gd name="connsiteX4453" fmla="*/ 1464538 w 8073983"/>
              <a:gd name="connsiteY4453" fmla="*/ 866180 h 4132525"/>
              <a:gd name="connsiteX4454" fmla="*/ 1460618 w 8073983"/>
              <a:gd name="connsiteY4454" fmla="*/ 849971 h 4132525"/>
              <a:gd name="connsiteX4455" fmla="*/ 1452916 w 8073983"/>
              <a:gd name="connsiteY4455" fmla="*/ 844410 h 4132525"/>
              <a:gd name="connsiteX4456" fmla="*/ 1466599 w 8073983"/>
              <a:gd name="connsiteY4456" fmla="*/ 840911 h 4132525"/>
              <a:gd name="connsiteX4457" fmla="*/ 1466820 w 8073983"/>
              <a:gd name="connsiteY4457" fmla="*/ 836888 h 4132525"/>
              <a:gd name="connsiteX4458" fmla="*/ 1480898 w 8073983"/>
              <a:gd name="connsiteY4458" fmla="*/ 830329 h 4132525"/>
              <a:gd name="connsiteX4459" fmla="*/ 1479311 w 8073983"/>
              <a:gd name="connsiteY4459" fmla="*/ 821658 h 4132525"/>
              <a:gd name="connsiteX4460" fmla="*/ 1473985 w 8073983"/>
              <a:gd name="connsiteY4460" fmla="*/ 818650 h 4132525"/>
              <a:gd name="connsiteX4461" fmla="*/ 1466418 w 8073983"/>
              <a:gd name="connsiteY4461" fmla="*/ 819039 h 4132525"/>
              <a:gd name="connsiteX4462" fmla="*/ 1470904 w 8073983"/>
              <a:gd name="connsiteY4462" fmla="*/ 812244 h 4132525"/>
              <a:gd name="connsiteX4463" fmla="*/ 1487535 w 8073983"/>
              <a:gd name="connsiteY4463" fmla="*/ 809201 h 4132525"/>
              <a:gd name="connsiteX4464" fmla="*/ 1494223 w 8073983"/>
              <a:gd name="connsiteY4464" fmla="*/ 803994 h 4132525"/>
              <a:gd name="connsiteX4465" fmla="*/ 1493737 w 8073983"/>
              <a:gd name="connsiteY4465" fmla="*/ 796118 h 4132525"/>
              <a:gd name="connsiteX4466" fmla="*/ 1500600 w 8073983"/>
              <a:gd name="connsiteY4466" fmla="*/ 791875 h 4132525"/>
              <a:gd name="connsiteX4467" fmla="*/ 1491226 w 8073983"/>
              <a:gd name="connsiteY4467" fmla="*/ 787618 h 4132525"/>
              <a:gd name="connsiteX4468" fmla="*/ 1491840 w 8073983"/>
              <a:gd name="connsiteY4468" fmla="*/ 780536 h 4132525"/>
              <a:gd name="connsiteX4469" fmla="*/ 1498307 w 8073983"/>
              <a:gd name="connsiteY4469" fmla="*/ 779353 h 4132525"/>
              <a:gd name="connsiteX4470" fmla="*/ 1496016 w 8073983"/>
              <a:gd name="connsiteY4470" fmla="*/ 766828 h 4132525"/>
              <a:gd name="connsiteX4471" fmla="*/ 1492142 w 8073983"/>
              <a:gd name="connsiteY4471" fmla="*/ 766541 h 4132525"/>
              <a:gd name="connsiteX4472" fmla="*/ 1494958 w 8073983"/>
              <a:gd name="connsiteY4472" fmla="*/ 761048 h 4132525"/>
              <a:gd name="connsiteX4473" fmla="*/ 1487214 w 8073983"/>
              <a:gd name="connsiteY4473" fmla="*/ 760474 h 4132525"/>
              <a:gd name="connsiteX4474" fmla="*/ 1493371 w 8073983"/>
              <a:gd name="connsiteY4474" fmla="*/ 752377 h 4132525"/>
              <a:gd name="connsiteX4475" fmla="*/ 1489845 w 8073983"/>
              <a:gd name="connsiteY4475" fmla="*/ 733109 h 4132525"/>
              <a:gd name="connsiteX4476" fmla="*/ 1482934 w 8073983"/>
              <a:gd name="connsiteY4476" fmla="*/ 721430 h 4132525"/>
              <a:gd name="connsiteX4477" fmla="*/ 1475365 w 8073983"/>
              <a:gd name="connsiteY4477" fmla="*/ 721820 h 4132525"/>
              <a:gd name="connsiteX4478" fmla="*/ 1470781 w 8073983"/>
              <a:gd name="connsiteY4478" fmla="*/ 696771 h 4132525"/>
              <a:gd name="connsiteX4479" fmla="*/ 1464793 w 8073983"/>
              <a:gd name="connsiteY4479" fmla="*/ 684923 h 4132525"/>
              <a:gd name="connsiteX4480" fmla="*/ 1459468 w 8073983"/>
              <a:gd name="connsiteY4480" fmla="*/ 681915 h 4132525"/>
              <a:gd name="connsiteX4481" fmla="*/ 1453924 w 8073983"/>
              <a:gd name="connsiteY4481" fmla="*/ 682930 h 4132525"/>
              <a:gd name="connsiteX4482" fmla="*/ 1453396 w 8073983"/>
              <a:gd name="connsiteY4482" fmla="*/ 680039 h 4132525"/>
              <a:gd name="connsiteX4483" fmla="*/ 1456739 w 8073983"/>
              <a:gd name="connsiteY4483" fmla="*/ 677436 h 4132525"/>
              <a:gd name="connsiteX4484" fmla="*/ 1447717 w 8073983"/>
              <a:gd name="connsiteY4484" fmla="*/ 675104 h 4132525"/>
              <a:gd name="connsiteX4485" fmla="*/ 1451809 w 8073983"/>
              <a:gd name="connsiteY4485" fmla="*/ 671369 h 4132525"/>
              <a:gd name="connsiteX4486" fmla="*/ 1446173 w 8073983"/>
              <a:gd name="connsiteY4486" fmla="*/ 661448 h 4132525"/>
              <a:gd name="connsiteX4487" fmla="*/ 1441200 w 8073983"/>
              <a:gd name="connsiteY4487" fmla="*/ 660366 h 4132525"/>
              <a:gd name="connsiteX4488" fmla="*/ 1438470 w 8073983"/>
              <a:gd name="connsiteY4488" fmla="*/ 655887 h 4132525"/>
              <a:gd name="connsiteX4489" fmla="*/ 1433103 w 8073983"/>
              <a:gd name="connsiteY4489" fmla="*/ 657865 h 4132525"/>
              <a:gd name="connsiteX4490" fmla="*/ 1436623 w 8073983"/>
              <a:gd name="connsiteY4490" fmla="*/ 656226 h 4132525"/>
              <a:gd name="connsiteX4491" fmla="*/ 1434861 w 8073983"/>
              <a:gd name="connsiteY4491" fmla="*/ 646591 h 4132525"/>
              <a:gd name="connsiteX4492" fmla="*/ 1427862 w 8073983"/>
              <a:gd name="connsiteY4492" fmla="*/ 644885 h 4132525"/>
              <a:gd name="connsiteX4493" fmla="*/ 1424210 w 8073983"/>
              <a:gd name="connsiteY4493" fmla="*/ 640575 h 4132525"/>
              <a:gd name="connsiteX4494" fmla="*/ 1419371 w 8073983"/>
              <a:gd name="connsiteY4494" fmla="*/ 645443 h 4132525"/>
              <a:gd name="connsiteX4495" fmla="*/ 1418137 w 8073983"/>
              <a:gd name="connsiteY4495" fmla="*/ 638699 h 4132525"/>
              <a:gd name="connsiteX4496" fmla="*/ 1413031 w 8073983"/>
              <a:gd name="connsiteY4496" fmla="*/ 631669 h 4132525"/>
              <a:gd name="connsiteX4497" fmla="*/ 1404579 w 8073983"/>
              <a:gd name="connsiteY4497" fmla="*/ 627241 h 4132525"/>
              <a:gd name="connsiteX4498" fmla="*/ 1403522 w 8073983"/>
              <a:gd name="connsiteY4498" fmla="*/ 621461 h 4132525"/>
              <a:gd name="connsiteX4499" fmla="*/ 1398684 w 8073983"/>
              <a:gd name="connsiteY4499" fmla="*/ 626329 h 4132525"/>
              <a:gd name="connsiteX4500" fmla="*/ 1387504 w 8073983"/>
              <a:gd name="connsiteY4500" fmla="*/ 617422 h 4132525"/>
              <a:gd name="connsiteX4501" fmla="*/ 1376240 w 8073983"/>
              <a:gd name="connsiteY4501" fmla="*/ 618488 h 4132525"/>
              <a:gd name="connsiteX4502" fmla="*/ 1375535 w 8073983"/>
              <a:gd name="connsiteY4502" fmla="*/ 614634 h 4132525"/>
              <a:gd name="connsiteX4503" fmla="*/ 1364447 w 8073983"/>
              <a:gd name="connsiteY4503" fmla="*/ 616663 h 4132525"/>
              <a:gd name="connsiteX4504" fmla="*/ 1360794 w 8073983"/>
              <a:gd name="connsiteY4504" fmla="*/ 612353 h 4132525"/>
              <a:gd name="connsiteX4505" fmla="*/ 1349662 w 8073983"/>
              <a:gd name="connsiteY4505" fmla="*/ 619368 h 4132525"/>
              <a:gd name="connsiteX4506" fmla="*/ 1349444 w 8073983"/>
              <a:gd name="connsiteY4506" fmla="*/ 623392 h 4132525"/>
              <a:gd name="connsiteX4507" fmla="*/ 1341523 w 8073983"/>
              <a:gd name="connsiteY4507" fmla="*/ 621854 h 4132525"/>
              <a:gd name="connsiteX4508" fmla="*/ 1335582 w 8073983"/>
              <a:gd name="connsiteY4508" fmla="*/ 625927 h 4132525"/>
              <a:gd name="connsiteX4509" fmla="*/ 1334876 w 8073983"/>
              <a:gd name="connsiteY4509" fmla="*/ 622074 h 4132525"/>
              <a:gd name="connsiteX4510" fmla="*/ 1324714 w 8073983"/>
              <a:gd name="connsiteY4510" fmla="*/ 623934 h 4132525"/>
              <a:gd name="connsiteX4511" fmla="*/ 1320799 w 8073983"/>
              <a:gd name="connsiteY4511" fmla="*/ 628633 h 4132525"/>
              <a:gd name="connsiteX4512" fmla="*/ 1317808 w 8073983"/>
              <a:gd name="connsiteY4512" fmla="*/ 633163 h 4132525"/>
              <a:gd name="connsiteX4513" fmla="*/ 1319218 w 8073983"/>
              <a:gd name="connsiteY4513" fmla="*/ 640870 h 4132525"/>
              <a:gd name="connsiteX4514" fmla="*/ 1313456 w 8073983"/>
              <a:gd name="connsiteY4514" fmla="*/ 645908 h 4132525"/>
              <a:gd name="connsiteX4515" fmla="*/ 1305180 w 8073983"/>
              <a:gd name="connsiteY4515" fmla="*/ 642443 h 4132525"/>
              <a:gd name="connsiteX4516" fmla="*/ 1303024 w 8073983"/>
              <a:gd name="connsiteY4516" fmla="*/ 635868 h 4132525"/>
              <a:gd name="connsiteX4517" fmla="*/ 1298623 w 8073983"/>
              <a:gd name="connsiteY4517" fmla="*/ 632691 h 4132525"/>
              <a:gd name="connsiteX4518" fmla="*/ 1290350 w 8073983"/>
              <a:gd name="connsiteY4518" fmla="*/ 629227 h 4132525"/>
              <a:gd name="connsiteX4519" fmla="*/ 1288451 w 8073983"/>
              <a:gd name="connsiteY4519" fmla="*/ 618857 h 4132525"/>
              <a:gd name="connsiteX4520" fmla="*/ 1300195 w 8073983"/>
              <a:gd name="connsiteY4520" fmla="*/ 620165 h 4132525"/>
              <a:gd name="connsiteX4521" fmla="*/ 1348361 w 8073983"/>
              <a:gd name="connsiteY4521" fmla="*/ 621285 h 4132525"/>
              <a:gd name="connsiteX4522" fmla="*/ 1326654 w 8073983"/>
              <a:gd name="connsiteY4522" fmla="*/ 605599 h 4132525"/>
              <a:gd name="connsiteX4523" fmla="*/ 1370071 w 8073983"/>
              <a:gd name="connsiteY4523" fmla="*/ 603359 h 4132525"/>
              <a:gd name="connsiteX4524" fmla="*/ 1375497 w 8073983"/>
              <a:gd name="connsiteY4524" fmla="*/ 612322 h 4132525"/>
              <a:gd name="connsiteX4525" fmla="*/ 1440624 w 8073983"/>
              <a:gd name="connsiteY4525" fmla="*/ 603359 h 4132525"/>
              <a:gd name="connsiteX4526" fmla="*/ 1522032 w 8073983"/>
              <a:gd name="connsiteY4526" fmla="*/ 601118 h 4132525"/>
              <a:gd name="connsiteX4527" fmla="*/ 1527459 w 8073983"/>
              <a:gd name="connsiteY4527" fmla="*/ 592155 h 4132525"/>
              <a:gd name="connsiteX4528" fmla="*/ 1608868 w 8073983"/>
              <a:gd name="connsiteY4528" fmla="*/ 592155 h 4132525"/>
              <a:gd name="connsiteX4529" fmla="*/ 1673993 w 8073983"/>
              <a:gd name="connsiteY4529" fmla="*/ 583191 h 4132525"/>
              <a:gd name="connsiteX4530" fmla="*/ 1787967 w 8073983"/>
              <a:gd name="connsiteY4530" fmla="*/ 574228 h 4132525"/>
              <a:gd name="connsiteX4531" fmla="*/ 1869374 w 8073983"/>
              <a:gd name="connsiteY4531" fmla="*/ 567506 h 4132525"/>
              <a:gd name="connsiteX4532" fmla="*/ 1874802 w 8073983"/>
              <a:gd name="connsiteY4532" fmla="*/ 558543 h 4132525"/>
              <a:gd name="connsiteX4533" fmla="*/ 1934501 w 8073983"/>
              <a:gd name="connsiteY4533" fmla="*/ 549581 h 4132525"/>
              <a:gd name="connsiteX4534" fmla="*/ 1999627 w 8073983"/>
              <a:gd name="connsiteY4534" fmla="*/ 547339 h 4132525"/>
              <a:gd name="connsiteX4535" fmla="*/ 2005054 w 8073983"/>
              <a:gd name="connsiteY4535" fmla="*/ 538376 h 4132525"/>
              <a:gd name="connsiteX4536" fmla="*/ 2064752 w 8073983"/>
              <a:gd name="connsiteY4536" fmla="*/ 538376 h 4132525"/>
              <a:gd name="connsiteX4537" fmla="*/ 2178724 w 8073983"/>
              <a:gd name="connsiteY4537" fmla="*/ 529413 h 4132525"/>
              <a:gd name="connsiteX4538" fmla="*/ 2200434 w 8073983"/>
              <a:gd name="connsiteY4538" fmla="*/ 513727 h 4132525"/>
              <a:gd name="connsiteX4539" fmla="*/ 2319833 w 8073983"/>
              <a:gd name="connsiteY4539" fmla="*/ 513727 h 4132525"/>
              <a:gd name="connsiteX4540" fmla="*/ 2330688 w 8073983"/>
              <a:gd name="connsiteY4540" fmla="*/ 504764 h 4132525"/>
              <a:gd name="connsiteX4541" fmla="*/ 2412096 w 8073983"/>
              <a:gd name="connsiteY4541" fmla="*/ 504764 h 4132525"/>
              <a:gd name="connsiteX4542" fmla="*/ 2422950 w 8073983"/>
              <a:gd name="connsiteY4542" fmla="*/ 513727 h 4132525"/>
              <a:gd name="connsiteX4543" fmla="*/ 2439231 w 8073983"/>
              <a:gd name="connsiteY4543" fmla="*/ 502523 h 4132525"/>
              <a:gd name="connsiteX4544" fmla="*/ 2498932 w 8073983"/>
              <a:gd name="connsiteY4544" fmla="*/ 502523 h 4132525"/>
              <a:gd name="connsiteX4545" fmla="*/ 2520639 w 8073983"/>
              <a:gd name="connsiteY4545" fmla="*/ 511486 h 4132525"/>
              <a:gd name="connsiteX4546" fmla="*/ 2498932 w 8073983"/>
              <a:gd name="connsiteY4546" fmla="*/ 500282 h 4132525"/>
              <a:gd name="connsiteX4547" fmla="*/ 2498932 w 8073983"/>
              <a:gd name="connsiteY4547" fmla="*/ 493560 h 4132525"/>
              <a:gd name="connsiteX4548" fmla="*/ 2482649 w 8073983"/>
              <a:gd name="connsiteY4548" fmla="*/ 484596 h 4132525"/>
              <a:gd name="connsiteX4549" fmla="*/ 2520639 w 8073983"/>
              <a:gd name="connsiteY4549" fmla="*/ 493560 h 4132525"/>
              <a:gd name="connsiteX4550" fmla="*/ 2585766 w 8073983"/>
              <a:gd name="connsiteY4550" fmla="*/ 484596 h 4132525"/>
              <a:gd name="connsiteX4551" fmla="*/ 2591194 w 8073983"/>
              <a:gd name="connsiteY4551" fmla="*/ 475633 h 4132525"/>
              <a:gd name="connsiteX4552" fmla="*/ 2650892 w 8073983"/>
              <a:gd name="connsiteY4552" fmla="*/ 475633 h 4132525"/>
              <a:gd name="connsiteX4553" fmla="*/ 2672602 w 8073983"/>
              <a:gd name="connsiteY4553" fmla="*/ 484596 h 4132525"/>
              <a:gd name="connsiteX4554" fmla="*/ 2656319 w 8073983"/>
              <a:gd name="connsiteY4554" fmla="*/ 466670 h 4132525"/>
              <a:gd name="connsiteX4555" fmla="*/ 2699738 w 8073983"/>
              <a:gd name="connsiteY4555" fmla="*/ 466670 h 4132525"/>
              <a:gd name="connsiteX4556" fmla="*/ 2699738 w 8073983"/>
              <a:gd name="connsiteY4556" fmla="*/ 457706 h 4132525"/>
              <a:gd name="connsiteX4557" fmla="*/ 2580338 w 8073983"/>
              <a:gd name="connsiteY4557" fmla="*/ 464429 h 4132525"/>
              <a:gd name="connsiteX4558" fmla="*/ 2509784 w 8073983"/>
              <a:gd name="connsiteY4558" fmla="*/ 473392 h 4132525"/>
              <a:gd name="connsiteX4559" fmla="*/ 2482649 w 8073983"/>
              <a:gd name="connsiteY4559" fmla="*/ 466670 h 4132525"/>
              <a:gd name="connsiteX4560" fmla="*/ 2422950 w 8073983"/>
              <a:gd name="connsiteY4560" fmla="*/ 484596 h 4132525"/>
              <a:gd name="connsiteX4561" fmla="*/ 2341541 w 8073983"/>
              <a:gd name="connsiteY4561" fmla="*/ 484596 h 4132525"/>
              <a:gd name="connsiteX4562" fmla="*/ 2216715 w 8073983"/>
              <a:gd name="connsiteY4562" fmla="*/ 493560 h 4132525"/>
              <a:gd name="connsiteX4563" fmla="*/ 2108172 w 8073983"/>
              <a:gd name="connsiteY4563" fmla="*/ 502523 h 4132525"/>
              <a:gd name="connsiteX4564" fmla="*/ 2102744 w 8073983"/>
              <a:gd name="connsiteY4564" fmla="*/ 511486 h 4132525"/>
              <a:gd name="connsiteX4565" fmla="*/ 2037617 w 8073983"/>
              <a:gd name="connsiteY4565" fmla="*/ 518208 h 4132525"/>
              <a:gd name="connsiteX4566" fmla="*/ 1956210 w 8073983"/>
              <a:gd name="connsiteY4566" fmla="*/ 520449 h 4132525"/>
              <a:gd name="connsiteX4567" fmla="*/ 1999627 w 8073983"/>
              <a:gd name="connsiteY4567" fmla="*/ 513727 h 4132525"/>
              <a:gd name="connsiteX4568" fmla="*/ 2064752 w 8073983"/>
              <a:gd name="connsiteY4568" fmla="*/ 502523 h 4132525"/>
              <a:gd name="connsiteX4569" fmla="*/ 2064752 w 8073983"/>
              <a:gd name="connsiteY4569" fmla="*/ 475633 h 4132525"/>
              <a:gd name="connsiteX4570" fmla="*/ 2151589 w 8073983"/>
              <a:gd name="connsiteY4570" fmla="*/ 475633 h 4132525"/>
              <a:gd name="connsiteX4571" fmla="*/ 2216715 w 8073983"/>
              <a:gd name="connsiteY4571" fmla="*/ 466670 h 4132525"/>
              <a:gd name="connsiteX4572" fmla="*/ 2216715 w 8073983"/>
              <a:gd name="connsiteY4572" fmla="*/ 457706 h 4132525"/>
              <a:gd name="connsiteX4573" fmla="*/ 2151589 w 8073983"/>
              <a:gd name="connsiteY4573" fmla="*/ 457706 h 4132525"/>
              <a:gd name="connsiteX4574" fmla="*/ 2140735 w 8073983"/>
              <a:gd name="connsiteY4574" fmla="*/ 466670 h 4132525"/>
              <a:gd name="connsiteX4575" fmla="*/ 2048471 w 8073983"/>
              <a:gd name="connsiteY4575" fmla="*/ 464429 h 4132525"/>
              <a:gd name="connsiteX4576" fmla="*/ 1950783 w 8073983"/>
              <a:gd name="connsiteY4576" fmla="*/ 468911 h 4132525"/>
              <a:gd name="connsiteX4577" fmla="*/ 1999627 w 8073983"/>
              <a:gd name="connsiteY4577" fmla="*/ 466670 h 4132525"/>
              <a:gd name="connsiteX4578" fmla="*/ 2005054 w 8073983"/>
              <a:gd name="connsiteY4578" fmla="*/ 459947 h 4132525"/>
              <a:gd name="connsiteX4579" fmla="*/ 2113599 w 8073983"/>
              <a:gd name="connsiteY4579" fmla="*/ 450985 h 4132525"/>
              <a:gd name="connsiteX4580" fmla="*/ 2238424 w 8073983"/>
              <a:gd name="connsiteY4580" fmla="*/ 448743 h 4132525"/>
              <a:gd name="connsiteX4581" fmla="*/ 2276414 w 8073983"/>
              <a:gd name="connsiteY4581" fmla="*/ 442021 h 4132525"/>
              <a:gd name="connsiteX4582" fmla="*/ 2325259 w 8073983"/>
              <a:gd name="connsiteY4582" fmla="*/ 430817 h 4132525"/>
              <a:gd name="connsiteX4583" fmla="*/ 2330688 w 8073983"/>
              <a:gd name="connsiteY4583" fmla="*/ 421854 h 4132525"/>
              <a:gd name="connsiteX4584" fmla="*/ 2439231 w 8073983"/>
              <a:gd name="connsiteY4584" fmla="*/ 421854 h 4132525"/>
              <a:gd name="connsiteX4585" fmla="*/ 2498932 w 8073983"/>
              <a:gd name="connsiteY4585" fmla="*/ 412891 h 4132525"/>
              <a:gd name="connsiteX4586" fmla="*/ 2498932 w 8073983"/>
              <a:gd name="connsiteY4586" fmla="*/ 406168 h 4132525"/>
              <a:gd name="connsiteX4587" fmla="*/ 2471795 w 8073983"/>
              <a:gd name="connsiteY4587" fmla="*/ 401687 h 4132525"/>
              <a:gd name="connsiteX4588" fmla="*/ 2477221 w 8073983"/>
              <a:gd name="connsiteY4588" fmla="*/ 388242 h 4132525"/>
              <a:gd name="connsiteX4589" fmla="*/ 2547776 w 8073983"/>
              <a:gd name="connsiteY4589" fmla="*/ 386001 h 4132525"/>
              <a:gd name="connsiteX4590" fmla="*/ 2553202 w 8073983"/>
              <a:gd name="connsiteY4590" fmla="*/ 377038 h 4132525"/>
              <a:gd name="connsiteX4591" fmla="*/ 2650892 w 8073983"/>
              <a:gd name="connsiteY4591" fmla="*/ 377038 h 4132525"/>
              <a:gd name="connsiteX4592" fmla="*/ 2667174 w 8073983"/>
              <a:gd name="connsiteY4592" fmla="*/ 386001 h 4132525"/>
              <a:gd name="connsiteX4593" fmla="*/ 2688883 w 8073983"/>
              <a:gd name="connsiteY4593" fmla="*/ 368075 h 4132525"/>
              <a:gd name="connsiteX4594" fmla="*/ 2764865 w 8073983"/>
              <a:gd name="connsiteY4594" fmla="*/ 359111 h 4132525"/>
              <a:gd name="connsiteX4595" fmla="*/ 2824564 w 8073983"/>
              <a:gd name="connsiteY4595" fmla="*/ 359111 h 4132525"/>
              <a:gd name="connsiteX4596" fmla="*/ 2829990 w 8073983"/>
              <a:gd name="connsiteY4596" fmla="*/ 368075 h 4132525"/>
              <a:gd name="connsiteX4597" fmla="*/ 2840844 w 8073983"/>
              <a:gd name="connsiteY4597" fmla="*/ 368075 h 4132525"/>
              <a:gd name="connsiteX4598" fmla="*/ 2933107 w 8073983"/>
              <a:gd name="connsiteY4598" fmla="*/ 359111 h 4132525"/>
              <a:gd name="connsiteX4599" fmla="*/ 2960244 w 8073983"/>
              <a:gd name="connsiteY4599" fmla="*/ 352389 h 4132525"/>
              <a:gd name="connsiteX4600" fmla="*/ 2960244 w 8073983"/>
              <a:gd name="connsiteY4600" fmla="*/ 332222 h 4132525"/>
              <a:gd name="connsiteX4601" fmla="*/ 3014514 w 8073983"/>
              <a:gd name="connsiteY4601" fmla="*/ 341185 h 4132525"/>
              <a:gd name="connsiteX4602" fmla="*/ 3019942 w 8073983"/>
              <a:gd name="connsiteY4602" fmla="*/ 352389 h 4132525"/>
              <a:gd name="connsiteX4603" fmla="*/ 3106778 w 8073983"/>
              <a:gd name="connsiteY4603" fmla="*/ 350148 h 4132525"/>
              <a:gd name="connsiteX4604" fmla="*/ 3106778 w 8073983"/>
              <a:gd name="connsiteY4604" fmla="*/ 323259 h 4132525"/>
              <a:gd name="connsiteX4605" fmla="*/ 3139342 w 8073983"/>
              <a:gd name="connsiteY4605" fmla="*/ 314296 h 4132525"/>
              <a:gd name="connsiteX4606" fmla="*/ 3161050 w 8073983"/>
              <a:gd name="connsiteY4606" fmla="*/ 323259 h 4132525"/>
              <a:gd name="connsiteX4607" fmla="*/ 3199041 w 8073983"/>
              <a:gd name="connsiteY4607" fmla="*/ 305332 h 4132525"/>
              <a:gd name="connsiteX4608" fmla="*/ 3302158 w 8073983"/>
              <a:gd name="connsiteY4608" fmla="*/ 296369 h 4132525"/>
              <a:gd name="connsiteX4609" fmla="*/ 3307580 w 8073983"/>
              <a:gd name="connsiteY4609" fmla="*/ 289646 h 4132525"/>
              <a:gd name="connsiteX4610" fmla="*/ 3361852 w 8073983"/>
              <a:gd name="connsiteY4610" fmla="*/ 289646 h 4132525"/>
              <a:gd name="connsiteX4611" fmla="*/ 3372707 w 8073983"/>
              <a:gd name="connsiteY4611" fmla="*/ 278443 h 4132525"/>
              <a:gd name="connsiteX4612" fmla="*/ 3432406 w 8073983"/>
              <a:gd name="connsiteY4612" fmla="*/ 278443 h 4132525"/>
              <a:gd name="connsiteX4613" fmla="*/ 3437833 w 8073983"/>
              <a:gd name="connsiteY4613" fmla="*/ 289646 h 4132525"/>
              <a:gd name="connsiteX4614" fmla="*/ 3519241 w 8073983"/>
              <a:gd name="connsiteY4614" fmla="*/ 282924 h 4132525"/>
              <a:gd name="connsiteX4615" fmla="*/ 3497532 w 8073983"/>
              <a:gd name="connsiteY4615" fmla="*/ 269479 h 4132525"/>
              <a:gd name="connsiteX4616" fmla="*/ 3540950 w 8073983"/>
              <a:gd name="connsiteY4616" fmla="*/ 269479 h 4132525"/>
              <a:gd name="connsiteX4617" fmla="*/ 3589795 w 8073983"/>
              <a:gd name="connsiteY4617" fmla="*/ 260516 h 4132525"/>
              <a:gd name="connsiteX4618" fmla="*/ 3600649 w 8073983"/>
              <a:gd name="connsiteY4618" fmla="*/ 251553 h 4132525"/>
              <a:gd name="connsiteX4619" fmla="*/ 3606077 w 8073983"/>
              <a:gd name="connsiteY4619" fmla="*/ 260516 h 4132525"/>
              <a:gd name="connsiteX4620" fmla="*/ 3644067 w 8073983"/>
              <a:gd name="connsiteY4620" fmla="*/ 260516 h 4132525"/>
              <a:gd name="connsiteX4621" fmla="*/ 3692912 w 8073983"/>
              <a:gd name="connsiteY4621" fmla="*/ 251553 h 4132525"/>
              <a:gd name="connsiteX4622" fmla="*/ 3714621 w 8073983"/>
              <a:gd name="connsiteY4622" fmla="*/ 233627 h 4132525"/>
              <a:gd name="connsiteX4623" fmla="*/ 3671203 w 8073983"/>
              <a:gd name="connsiteY4623" fmla="*/ 231386 h 4132525"/>
              <a:gd name="connsiteX4624" fmla="*/ 3671203 w 8073983"/>
              <a:gd name="connsiteY4624" fmla="*/ 224663 h 4132525"/>
              <a:gd name="connsiteX4625" fmla="*/ 3758039 w 8073983"/>
              <a:gd name="connsiteY4625" fmla="*/ 224663 h 4132525"/>
              <a:gd name="connsiteX4626" fmla="*/ 3763466 w 8073983"/>
              <a:gd name="connsiteY4626" fmla="*/ 215700 h 4132525"/>
              <a:gd name="connsiteX4627" fmla="*/ 3801457 w 8073983"/>
              <a:gd name="connsiteY4627" fmla="*/ 215700 h 4132525"/>
              <a:gd name="connsiteX4628" fmla="*/ 3806884 w 8073983"/>
              <a:gd name="connsiteY4628" fmla="*/ 224663 h 4132525"/>
              <a:gd name="connsiteX4629" fmla="*/ 3850301 w 8073983"/>
              <a:gd name="connsiteY4629" fmla="*/ 215700 h 4132525"/>
              <a:gd name="connsiteX4630" fmla="*/ 3855729 w 8073983"/>
              <a:gd name="connsiteY4630" fmla="*/ 206737 h 4132525"/>
              <a:gd name="connsiteX4631" fmla="*/ 3904573 w 8073983"/>
              <a:gd name="connsiteY4631" fmla="*/ 206737 h 4132525"/>
              <a:gd name="connsiteX4632" fmla="*/ 3910001 w 8073983"/>
              <a:gd name="connsiteY4632" fmla="*/ 215700 h 4132525"/>
              <a:gd name="connsiteX4633" fmla="*/ 3969699 w 8073983"/>
              <a:gd name="connsiteY4633" fmla="*/ 215700 h 4132525"/>
              <a:gd name="connsiteX4634" fmla="*/ 4002263 w 8073983"/>
              <a:gd name="connsiteY4634" fmla="*/ 206737 h 4132525"/>
              <a:gd name="connsiteX4635" fmla="*/ 4034826 w 8073983"/>
              <a:gd name="connsiteY4635" fmla="*/ 193292 h 4132525"/>
              <a:gd name="connsiteX4636" fmla="*/ 3910001 w 8073983"/>
              <a:gd name="connsiteY4636" fmla="*/ 188811 h 4132525"/>
              <a:gd name="connsiteX4637" fmla="*/ 3823165 w 8073983"/>
              <a:gd name="connsiteY4637" fmla="*/ 195533 h 4132525"/>
              <a:gd name="connsiteX4638" fmla="*/ 3817738 w 8073983"/>
              <a:gd name="connsiteY4638" fmla="*/ 204496 h 4132525"/>
              <a:gd name="connsiteX4639" fmla="*/ 3676630 w 8073983"/>
              <a:gd name="connsiteY4639" fmla="*/ 204496 h 4132525"/>
              <a:gd name="connsiteX4640" fmla="*/ 3671203 w 8073983"/>
              <a:gd name="connsiteY4640" fmla="*/ 170884 h 4132525"/>
              <a:gd name="connsiteX4641" fmla="*/ 3692912 w 8073983"/>
              <a:gd name="connsiteY4641" fmla="*/ 170884 h 4132525"/>
              <a:gd name="connsiteX4642" fmla="*/ 3714621 w 8073983"/>
              <a:gd name="connsiteY4642" fmla="*/ 141754 h 4132525"/>
              <a:gd name="connsiteX4643" fmla="*/ 3698339 w 8073983"/>
              <a:gd name="connsiteY4643" fmla="*/ 119346 h 4132525"/>
              <a:gd name="connsiteX4644" fmla="*/ 3758039 w 8073983"/>
              <a:gd name="connsiteY4644" fmla="*/ 108142 h 4132525"/>
              <a:gd name="connsiteX4645" fmla="*/ 3785175 w 8073983"/>
              <a:gd name="connsiteY4645" fmla="*/ 90215 h 4132525"/>
              <a:gd name="connsiteX4646" fmla="*/ 3866583 w 8073983"/>
              <a:gd name="connsiteY4646" fmla="*/ 92456 h 4132525"/>
              <a:gd name="connsiteX4647" fmla="*/ 3866583 w 8073983"/>
              <a:gd name="connsiteY4647" fmla="*/ 117105 h 4132525"/>
              <a:gd name="connsiteX4648" fmla="*/ 3910001 w 8073983"/>
              <a:gd name="connsiteY4648" fmla="*/ 126068 h 4132525"/>
              <a:gd name="connsiteX4649" fmla="*/ 3953418 w 8073983"/>
              <a:gd name="connsiteY4649" fmla="*/ 126068 h 4132525"/>
              <a:gd name="connsiteX4650" fmla="*/ 3964272 w 8073983"/>
              <a:gd name="connsiteY4650" fmla="*/ 117105 h 4132525"/>
              <a:gd name="connsiteX4651" fmla="*/ 3991408 w 8073983"/>
              <a:gd name="connsiteY4651" fmla="*/ 126068 h 4132525"/>
              <a:gd name="connsiteX4652" fmla="*/ 4002263 w 8073983"/>
              <a:gd name="connsiteY4652" fmla="*/ 99178 h 4132525"/>
              <a:gd name="connsiteX4653" fmla="*/ 4040253 w 8073983"/>
              <a:gd name="connsiteY4653" fmla="*/ 99178 h 4132525"/>
              <a:gd name="connsiteX4654" fmla="*/ 4067389 w 8073983"/>
              <a:gd name="connsiteY4654" fmla="*/ 83493 h 4132525"/>
              <a:gd name="connsiteX4655" fmla="*/ 4235633 w 8073983"/>
              <a:gd name="connsiteY4655" fmla="*/ 81252 h 4132525"/>
              <a:gd name="connsiteX4656" fmla="*/ 4241060 w 8073983"/>
              <a:gd name="connsiteY4656" fmla="*/ 74530 h 4132525"/>
              <a:gd name="connsiteX4657" fmla="*/ 4431012 w 8073983"/>
              <a:gd name="connsiteY4657" fmla="*/ 72289 h 4132525"/>
              <a:gd name="connsiteX4658" fmla="*/ 4436439 w 8073983"/>
              <a:gd name="connsiteY4658" fmla="*/ 63326 h 4132525"/>
              <a:gd name="connsiteX4659" fmla="*/ 4474430 w 8073983"/>
              <a:gd name="connsiteY4659" fmla="*/ 63326 h 4132525"/>
              <a:gd name="connsiteX4660" fmla="*/ 4485284 w 8073983"/>
              <a:gd name="connsiteY4660" fmla="*/ 72289 h 4132525"/>
              <a:gd name="connsiteX4661" fmla="*/ 4501566 w 8073983"/>
              <a:gd name="connsiteY4661" fmla="*/ 63326 h 4132525"/>
              <a:gd name="connsiteX4662" fmla="*/ 4669809 w 8073983"/>
              <a:gd name="connsiteY4662" fmla="*/ 63326 h 4132525"/>
              <a:gd name="connsiteX4663" fmla="*/ 4675236 w 8073983"/>
              <a:gd name="connsiteY4663" fmla="*/ 54362 h 4132525"/>
              <a:gd name="connsiteX4664" fmla="*/ 4886898 w 8073983"/>
              <a:gd name="connsiteY4664" fmla="*/ 54362 h 4132525"/>
              <a:gd name="connsiteX4665" fmla="*/ 4897752 w 8073983"/>
              <a:gd name="connsiteY4665" fmla="*/ 45399 h 4132525"/>
              <a:gd name="connsiteX4666" fmla="*/ 5060568 w 8073983"/>
              <a:gd name="connsiteY4666" fmla="*/ 45399 h 4132525"/>
              <a:gd name="connsiteX4667" fmla="*/ 5071423 w 8073983"/>
              <a:gd name="connsiteY4667" fmla="*/ 36436 h 4132525"/>
              <a:gd name="connsiteX4668" fmla="*/ 5098559 w 8073983"/>
              <a:gd name="connsiteY4668" fmla="*/ 45399 h 4132525"/>
              <a:gd name="connsiteX4669" fmla="*/ 5109413 w 8073983"/>
              <a:gd name="connsiteY4669" fmla="*/ 36436 h 4132525"/>
              <a:gd name="connsiteX4670" fmla="*/ 5174540 w 8073983"/>
              <a:gd name="connsiteY4670" fmla="*/ 36436 h 4132525"/>
              <a:gd name="connsiteX4671" fmla="*/ 5179967 w 8073983"/>
              <a:gd name="connsiteY4671" fmla="*/ 43159 h 4132525"/>
              <a:gd name="connsiteX4672" fmla="*/ 5277657 w 8073983"/>
              <a:gd name="connsiteY4672" fmla="*/ 34195 h 4132525"/>
              <a:gd name="connsiteX4673" fmla="*/ 5283084 w 8073983"/>
              <a:gd name="connsiteY4673" fmla="*/ 29714 h 4132525"/>
              <a:gd name="connsiteX4674" fmla="*/ 5467609 w 8073983"/>
              <a:gd name="connsiteY4674" fmla="*/ 20750 h 4132525"/>
              <a:gd name="connsiteX4675" fmla="*/ 5489318 w 8073983"/>
              <a:gd name="connsiteY4675" fmla="*/ 27473 h 4132525"/>
              <a:gd name="connsiteX4676" fmla="*/ 5500172 w 8073983"/>
              <a:gd name="connsiteY4676" fmla="*/ 20750 h 4132525"/>
              <a:gd name="connsiteX4677" fmla="*/ 5538163 w 8073983"/>
              <a:gd name="connsiteY4677" fmla="*/ 22991 h 4132525"/>
              <a:gd name="connsiteX4678" fmla="*/ 5521881 w 8073983"/>
              <a:gd name="connsiteY4678" fmla="*/ 31954 h 4132525"/>
              <a:gd name="connsiteX4679" fmla="*/ 5559871 w 8073983"/>
              <a:gd name="connsiteY4679" fmla="*/ 36436 h 4132525"/>
              <a:gd name="connsiteX4680" fmla="*/ 5565299 w 8073983"/>
              <a:gd name="connsiteY4680" fmla="*/ 20750 h 4132525"/>
              <a:gd name="connsiteX4681" fmla="*/ 5657561 w 8073983"/>
              <a:gd name="connsiteY4681" fmla="*/ 20750 h 4132525"/>
              <a:gd name="connsiteX4682" fmla="*/ 5733542 w 8073983"/>
              <a:gd name="connsiteY4682" fmla="*/ 25232 h 4132525"/>
              <a:gd name="connsiteX4683" fmla="*/ 5690124 w 8073983"/>
              <a:gd name="connsiteY4683" fmla="*/ 27473 h 4132525"/>
              <a:gd name="connsiteX4684" fmla="*/ 5684697 w 8073983"/>
              <a:gd name="connsiteY4684" fmla="*/ 34195 h 4132525"/>
              <a:gd name="connsiteX4685" fmla="*/ 5581580 w 8073983"/>
              <a:gd name="connsiteY4685" fmla="*/ 34195 h 4132525"/>
              <a:gd name="connsiteX4686" fmla="*/ 5543590 w 8073983"/>
              <a:gd name="connsiteY4686" fmla="*/ 43159 h 4132525"/>
              <a:gd name="connsiteX4687" fmla="*/ 5500172 w 8073983"/>
              <a:gd name="connsiteY4687" fmla="*/ 54362 h 4132525"/>
              <a:gd name="connsiteX4688" fmla="*/ 5483891 w 8073983"/>
              <a:gd name="connsiteY4688" fmla="*/ 34195 h 4132525"/>
              <a:gd name="connsiteX4689" fmla="*/ 5473036 w 8073983"/>
              <a:gd name="connsiteY4689" fmla="*/ 43159 h 4132525"/>
              <a:gd name="connsiteX4690" fmla="*/ 5445900 w 8073983"/>
              <a:gd name="connsiteY4690" fmla="*/ 52122 h 4132525"/>
              <a:gd name="connsiteX4691" fmla="*/ 5473036 w 8073983"/>
              <a:gd name="connsiteY4691" fmla="*/ 58844 h 4132525"/>
              <a:gd name="connsiteX4692" fmla="*/ 5440473 w 8073983"/>
              <a:gd name="connsiteY4692" fmla="*/ 72289 h 4132525"/>
              <a:gd name="connsiteX4693" fmla="*/ 5429618 w 8073983"/>
              <a:gd name="connsiteY4693" fmla="*/ 63326 h 4132525"/>
              <a:gd name="connsiteX4694" fmla="*/ 5364492 w 8073983"/>
              <a:gd name="connsiteY4694" fmla="*/ 63326 h 4132525"/>
              <a:gd name="connsiteX4695" fmla="*/ 5326501 w 8073983"/>
              <a:gd name="connsiteY4695" fmla="*/ 79011 h 4132525"/>
              <a:gd name="connsiteX4696" fmla="*/ 5277657 w 8073983"/>
              <a:gd name="connsiteY4696" fmla="*/ 72289 h 4132525"/>
              <a:gd name="connsiteX4697" fmla="*/ 5234239 w 8073983"/>
              <a:gd name="connsiteY4697" fmla="*/ 81252 h 4132525"/>
              <a:gd name="connsiteX4698" fmla="*/ 5207103 w 8073983"/>
              <a:gd name="connsiteY4698" fmla="*/ 99178 h 4132525"/>
              <a:gd name="connsiteX4699" fmla="*/ 5158258 w 8073983"/>
              <a:gd name="connsiteY4699" fmla="*/ 90215 h 4132525"/>
              <a:gd name="connsiteX4700" fmla="*/ 5136549 w 8073983"/>
              <a:gd name="connsiteY4700" fmla="*/ 105901 h 4132525"/>
              <a:gd name="connsiteX4701" fmla="*/ 5082277 w 8073983"/>
              <a:gd name="connsiteY4701" fmla="*/ 96938 h 4132525"/>
              <a:gd name="connsiteX4702" fmla="*/ 5082277 w 8073983"/>
              <a:gd name="connsiteY4702" fmla="*/ 117105 h 4132525"/>
              <a:gd name="connsiteX4703" fmla="*/ 5044287 w 8073983"/>
              <a:gd name="connsiteY4703" fmla="*/ 117105 h 4132525"/>
              <a:gd name="connsiteX4704" fmla="*/ 5044287 w 8073983"/>
              <a:gd name="connsiteY4704" fmla="*/ 108142 h 4132525"/>
              <a:gd name="connsiteX4705" fmla="*/ 4973733 w 8073983"/>
              <a:gd name="connsiteY4705" fmla="*/ 114864 h 4132525"/>
              <a:gd name="connsiteX4706" fmla="*/ 5038859 w 8073983"/>
              <a:gd name="connsiteY4706" fmla="*/ 121587 h 4132525"/>
              <a:gd name="connsiteX4707" fmla="*/ 4952024 w 8073983"/>
              <a:gd name="connsiteY4707" fmla="*/ 126068 h 4132525"/>
              <a:gd name="connsiteX4708" fmla="*/ 4952024 w 8073983"/>
              <a:gd name="connsiteY4708" fmla="*/ 117105 h 4132525"/>
              <a:gd name="connsiteX4709" fmla="*/ 4908606 w 8073983"/>
              <a:gd name="connsiteY4709" fmla="*/ 117105 h 4132525"/>
              <a:gd name="connsiteX4710" fmla="*/ 4903179 w 8073983"/>
              <a:gd name="connsiteY4710" fmla="*/ 126068 h 4132525"/>
              <a:gd name="connsiteX4711" fmla="*/ 4783781 w 8073983"/>
              <a:gd name="connsiteY4711" fmla="*/ 126068 h 4132525"/>
              <a:gd name="connsiteX4712" fmla="*/ 4751217 w 8073983"/>
              <a:gd name="connsiteY4712" fmla="*/ 141754 h 4132525"/>
              <a:gd name="connsiteX4713" fmla="*/ 4669809 w 8073983"/>
              <a:gd name="connsiteY4713" fmla="*/ 143995 h 4132525"/>
              <a:gd name="connsiteX4714" fmla="*/ 4664382 w 8073983"/>
              <a:gd name="connsiteY4714" fmla="*/ 152958 h 4132525"/>
              <a:gd name="connsiteX4715" fmla="*/ 4582974 w 8073983"/>
              <a:gd name="connsiteY4715" fmla="*/ 152958 h 4132525"/>
              <a:gd name="connsiteX4716" fmla="*/ 4572120 w 8073983"/>
              <a:gd name="connsiteY4716" fmla="*/ 161921 h 4132525"/>
              <a:gd name="connsiteX4717" fmla="*/ 4523275 w 8073983"/>
              <a:gd name="connsiteY4717" fmla="*/ 161921 h 4132525"/>
              <a:gd name="connsiteX4718" fmla="*/ 4506993 w 8073983"/>
              <a:gd name="connsiteY4718" fmla="*/ 150717 h 4132525"/>
              <a:gd name="connsiteX4719" fmla="*/ 4496139 w 8073983"/>
              <a:gd name="connsiteY4719" fmla="*/ 159680 h 4132525"/>
              <a:gd name="connsiteX4720" fmla="*/ 4517847 w 8073983"/>
              <a:gd name="connsiteY4720" fmla="*/ 170884 h 4132525"/>
              <a:gd name="connsiteX4721" fmla="*/ 4452721 w 8073983"/>
              <a:gd name="connsiteY4721" fmla="*/ 168643 h 4132525"/>
              <a:gd name="connsiteX4722" fmla="*/ 4474430 w 8073983"/>
              <a:gd name="connsiteY4722" fmla="*/ 152958 h 4132525"/>
              <a:gd name="connsiteX4723" fmla="*/ 4452721 w 8073983"/>
              <a:gd name="connsiteY4723" fmla="*/ 161921 h 4132525"/>
              <a:gd name="connsiteX4724" fmla="*/ 4431012 w 8073983"/>
              <a:gd name="connsiteY4724" fmla="*/ 168643 h 4132525"/>
              <a:gd name="connsiteX4725" fmla="*/ 4452721 w 8073983"/>
              <a:gd name="connsiteY4725" fmla="*/ 179847 h 4132525"/>
              <a:gd name="connsiteX4726" fmla="*/ 4403876 w 8073983"/>
              <a:gd name="connsiteY4726" fmla="*/ 182088 h 4132525"/>
              <a:gd name="connsiteX4727" fmla="*/ 4403876 w 8073983"/>
              <a:gd name="connsiteY4727" fmla="*/ 195533 h 4132525"/>
              <a:gd name="connsiteX4728" fmla="*/ 4393022 w 8073983"/>
              <a:gd name="connsiteY4728" fmla="*/ 188811 h 4132525"/>
              <a:gd name="connsiteX4729" fmla="*/ 4322468 w 8073983"/>
              <a:gd name="connsiteY4729" fmla="*/ 195533 h 4132525"/>
              <a:gd name="connsiteX4730" fmla="*/ 4317041 w 8073983"/>
              <a:gd name="connsiteY4730" fmla="*/ 206737 h 4132525"/>
              <a:gd name="connsiteX4731" fmla="*/ 4268196 w 8073983"/>
              <a:gd name="connsiteY4731" fmla="*/ 195533 h 4132525"/>
              <a:gd name="connsiteX4732" fmla="*/ 4257341 w 8073983"/>
              <a:gd name="connsiteY4732" fmla="*/ 204496 h 4132525"/>
              <a:gd name="connsiteX4733" fmla="*/ 4279050 w 8073983"/>
              <a:gd name="connsiteY4733" fmla="*/ 213459 h 4132525"/>
              <a:gd name="connsiteX4734" fmla="*/ 4235633 w 8073983"/>
              <a:gd name="connsiteY4734" fmla="*/ 215700 h 4132525"/>
              <a:gd name="connsiteX4735" fmla="*/ 4235633 w 8073983"/>
              <a:gd name="connsiteY4735" fmla="*/ 233627 h 4132525"/>
              <a:gd name="connsiteX4736" fmla="*/ 4257341 w 8073983"/>
              <a:gd name="connsiteY4736" fmla="*/ 233627 h 4132525"/>
              <a:gd name="connsiteX4737" fmla="*/ 4279050 w 8073983"/>
              <a:gd name="connsiteY4737" fmla="*/ 224663 h 4132525"/>
              <a:gd name="connsiteX4738" fmla="*/ 4289905 w 8073983"/>
              <a:gd name="connsiteY4738" fmla="*/ 215700 h 4132525"/>
              <a:gd name="connsiteX4739" fmla="*/ 4317041 w 8073983"/>
              <a:gd name="connsiteY4739" fmla="*/ 224663 h 4132525"/>
              <a:gd name="connsiteX4740" fmla="*/ 4344177 w 8073983"/>
              <a:gd name="connsiteY4740" fmla="*/ 215700 h 4132525"/>
              <a:gd name="connsiteX4741" fmla="*/ 4355031 w 8073983"/>
              <a:gd name="connsiteY4741" fmla="*/ 206737 h 4132525"/>
              <a:gd name="connsiteX4742" fmla="*/ 4376740 w 8073983"/>
              <a:gd name="connsiteY4742" fmla="*/ 215700 h 4132525"/>
              <a:gd name="connsiteX4743" fmla="*/ 4387594 w 8073983"/>
              <a:gd name="connsiteY4743" fmla="*/ 215700 h 4132525"/>
              <a:gd name="connsiteX4744" fmla="*/ 4409303 w 8073983"/>
              <a:gd name="connsiteY4744" fmla="*/ 206737 h 4132525"/>
              <a:gd name="connsiteX4745" fmla="*/ 4420158 w 8073983"/>
              <a:gd name="connsiteY4745" fmla="*/ 197774 h 4132525"/>
              <a:gd name="connsiteX4746" fmla="*/ 4447294 w 8073983"/>
              <a:gd name="connsiteY4746" fmla="*/ 206737 h 4132525"/>
              <a:gd name="connsiteX4747" fmla="*/ 4463575 w 8073983"/>
              <a:gd name="connsiteY4747" fmla="*/ 197774 h 4132525"/>
              <a:gd name="connsiteX4748" fmla="*/ 4490711 w 8073983"/>
              <a:gd name="connsiteY4748" fmla="*/ 204496 h 4132525"/>
              <a:gd name="connsiteX4749" fmla="*/ 4539556 w 8073983"/>
              <a:gd name="connsiteY4749" fmla="*/ 197774 h 4132525"/>
              <a:gd name="connsiteX4750" fmla="*/ 4544984 w 8073983"/>
              <a:gd name="connsiteY4750" fmla="*/ 191051 h 4132525"/>
              <a:gd name="connsiteX4751" fmla="*/ 4626392 w 8073983"/>
              <a:gd name="connsiteY4751" fmla="*/ 191051 h 4132525"/>
              <a:gd name="connsiteX4752" fmla="*/ 4615537 w 8073983"/>
              <a:gd name="connsiteY4752" fmla="*/ 170884 h 4132525"/>
              <a:gd name="connsiteX4753" fmla="*/ 4599256 w 8073983"/>
              <a:gd name="connsiteY4753" fmla="*/ 179847 h 4132525"/>
              <a:gd name="connsiteX4754" fmla="*/ 4561265 w 8073983"/>
              <a:gd name="connsiteY4754" fmla="*/ 175366 h 4132525"/>
              <a:gd name="connsiteX4755" fmla="*/ 4588401 w 8073983"/>
              <a:gd name="connsiteY4755" fmla="*/ 161921 h 4132525"/>
              <a:gd name="connsiteX4756" fmla="*/ 4626392 w 8073983"/>
              <a:gd name="connsiteY4756" fmla="*/ 161921 h 4132525"/>
              <a:gd name="connsiteX4757" fmla="*/ 4626392 w 8073983"/>
              <a:gd name="connsiteY4757" fmla="*/ 170884 h 4132525"/>
              <a:gd name="connsiteX4758" fmla="*/ 4691518 w 8073983"/>
              <a:gd name="connsiteY4758" fmla="*/ 170884 h 4132525"/>
              <a:gd name="connsiteX4759" fmla="*/ 4707800 w 8073983"/>
              <a:gd name="connsiteY4759" fmla="*/ 179847 h 4132525"/>
              <a:gd name="connsiteX4760" fmla="*/ 4718654 w 8073983"/>
              <a:gd name="connsiteY4760" fmla="*/ 161921 h 4132525"/>
              <a:gd name="connsiteX4761" fmla="*/ 4821771 w 8073983"/>
              <a:gd name="connsiteY4761" fmla="*/ 161921 h 4132525"/>
              <a:gd name="connsiteX4762" fmla="*/ 4848907 w 8073983"/>
              <a:gd name="connsiteY4762" fmla="*/ 143995 h 4132525"/>
              <a:gd name="connsiteX4763" fmla="*/ 4908606 w 8073983"/>
              <a:gd name="connsiteY4763" fmla="*/ 143995 h 4132525"/>
              <a:gd name="connsiteX4764" fmla="*/ 4908606 w 8073983"/>
              <a:gd name="connsiteY4764" fmla="*/ 152958 h 4132525"/>
              <a:gd name="connsiteX4765" fmla="*/ 4941170 w 8073983"/>
              <a:gd name="connsiteY4765" fmla="*/ 161921 h 4132525"/>
              <a:gd name="connsiteX4766" fmla="*/ 4952024 w 8073983"/>
              <a:gd name="connsiteY4766" fmla="*/ 155199 h 4132525"/>
              <a:gd name="connsiteX4767" fmla="*/ 4930315 w 8073983"/>
              <a:gd name="connsiteY4767" fmla="*/ 150717 h 4132525"/>
              <a:gd name="connsiteX4768" fmla="*/ 4952024 w 8073983"/>
              <a:gd name="connsiteY4768" fmla="*/ 137272 h 4132525"/>
              <a:gd name="connsiteX4769" fmla="*/ 4952024 w 8073983"/>
              <a:gd name="connsiteY4769" fmla="*/ 150717 h 4132525"/>
              <a:gd name="connsiteX4770" fmla="*/ 4995442 w 8073983"/>
              <a:gd name="connsiteY4770" fmla="*/ 152958 h 4132525"/>
              <a:gd name="connsiteX4771" fmla="*/ 5028005 w 8073983"/>
              <a:gd name="connsiteY4771" fmla="*/ 137272 h 4132525"/>
              <a:gd name="connsiteX4772" fmla="*/ 5103986 w 8073983"/>
              <a:gd name="connsiteY4772" fmla="*/ 141754 h 4132525"/>
              <a:gd name="connsiteX4773" fmla="*/ 5082277 w 8073983"/>
              <a:gd name="connsiteY4773" fmla="*/ 130550 h 4132525"/>
              <a:gd name="connsiteX4774" fmla="*/ 5114840 w 8073983"/>
              <a:gd name="connsiteY4774" fmla="*/ 117105 h 4132525"/>
              <a:gd name="connsiteX4775" fmla="*/ 5147404 w 8073983"/>
              <a:gd name="connsiteY4775" fmla="*/ 126068 h 4132525"/>
              <a:gd name="connsiteX4776" fmla="*/ 5255948 w 8073983"/>
              <a:gd name="connsiteY4776" fmla="*/ 117105 h 4132525"/>
              <a:gd name="connsiteX4777" fmla="*/ 5304793 w 8073983"/>
              <a:gd name="connsiteY4777" fmla="*/ 108142 h 4132525"/>
              <a:gd name="connsiteX4778" fmla="*/ 5310220 w 8073983"/>
              <a:gd name="connsiteY4778" fmla="*/ 99178 h 4132525"/>
              <a:gd name="connsiteX4779" fmla="*/ 5337356 w 8073983"/>
              <a:gd name="connsiteY4779" fmla="*/ 108142 h 4132525"/>
              <a:gd name="connsiteX4780" fmla="*/ 5402482 w 8073983"/>
              <a:gd name="connsiteY4780" fmla="*/ 92456 h 4132525"/>
              <a:gd name="connsiteX4781" fmla="*/ 5429618 w 8073983"/>
              <a:gd name="connsiteY4781" fmla="*/ 99178 h 4132525"/>
              <a:gd name="connsiteX4782" fmla="*/ 5440473 w 8073983"/>
              <a:gd name="connsiteY4782" fmla="*/ 81252 h 4132525"/>
              <a:gd name="connsiteX4783" fmla="*/ 5473036 w 8073983"/>
              <a:gd name="connsiteY4783" fmla="*/ 83493 h 4132525"/>
              <a:gd name="connsiteX4784" fmla="*/ 5473036 w 8073983"/>
              <a:gd name="connsiteY4784" fmla="*/ 90215 h 4132525"/>
              <a:gd name="connsiteX4785" fmla="*/ 5619571 w 8073983"/>
              <a:gd name="connsiteY4785" fmla="*/ 83493 h 4132525"/>
              <a:gd name="connsiteX4786" fmla="*/ 5635852 w 8073983"/>
              <a:gd name="connsiteY4786" fmla="*/ 72289 h 4132525"/>
              <a:gd name="connsiteX4787" fmla="*/ 5646707 w 8073983"/>
              <a:gd name="connsiteY4787" fmla="*/ 81252 h 4132525"/>
              <a:gd name="connsiteX4788" fmla="*/ 5690124 w 8073983"/>
              <a:gd name="connsiteY4788" fmla="*/ 79011 h 4132525"/>
              <a:gd name="connsiteX4789" fmla="*/ 5679270 w 8073983"/>
              <a:gd name="connsiteY4789" fmla="*/ 54362 h 4132525"/>
              <a:gd name="connsiteX4790" fmla="*/ 5690124 w 8073983"/>
              <a:gd name="connsiteY4790" fmla="*/ 63326 h 4132525"/>
              <a:gd name="connsiteX4791" fmla="*/ 5820377 w 8073983"/>
              <a:gd name="connsiteY4791" fmla="*/ 63326 h 4132525"/>
              <a:gd name="connsiteX4792" fmla="*/ 5825805 w 8073983"/>
              <a:gd name="connsiteY4792" fmla="*/ 54362 h 4132525"/>
              <a:gd name="connsiteX4793" fmla="*/ 5934349 w 8073983"/>
              <a:gd name="connsiteY4793" fmla="*/ 54362 h 4132525"/>
              <a:gd name="connsiteX4794" fmla="*/ 5945203 w 8073983"/>
              <a:gd name="connsiteY4794" fmla="*/ 45399 h 4132525"/>
              <a:gd name="connsiteX4795" fmla="*/ 5966912 w 8073983"/>
              <a:gd name="connsiteY4795" fmla="*/ 54362 h 4132525"/>
              <a:gd name="connsiteX4796" fmla="*/ 5977766 w 8073983"/>
              <a:gd name="connsiteY4796" fmla="*/ 45399 h 4132525"/>
              <a:gd name="connsiteX4797" fmla="*/ 6124301 w 8073983"/>
              <a:gd name="connsiteY4797" fmla="*/ 45399 h 4132525"/>
              <a:gd name="connsiteX4798" fmla="*/ 6124301 w 8073983"/>
              <a:gd name="connsiteY4798" fmla="*/ 34195 h 4132525"/>
              <a:gd name="connsiteX4799" fmla="*/ 6086311 w 8073983"/>
              <a:gd name="connsiteY4799" fmla="*/ 31954 h 4132525"/>
              <a:gd name="connsiteX4800" fmla="*/ 6167719 w 8073983"/>
              <a:gd name="connsiteY4800" fmla="*/ 29714 h 4132525"/>
              <a:gd name="connsiteX4801" fmla="*/ 6184000 w 8073983"/>
              <a:gd name="connsiteY4801" fmla="*/ 34195 h 4132525"/>
              <a:gd name="connsiteX4802" fmla="*/ 6200282 w 8073983"/>
              <a:gd name="connsiteY4802" fmla="*/ 29714 h 4132525"/>
              <a:gd name="connsiteX4803" fmla="*/ 6276263 w 8073983"/>
              <a:gd name="connsiteY4803" fmla="*/ 36436 h 4132525"/>
              <a:gd name="connsiteX4804" fmla="*/ 6346816 w 8073983"/>
              <a:gd name="connsiteY4804" fmla="*/ 27473 h 4132525"/>
              <a:gd name="connsiteX4805" fmla="*/ 6401088 w 8073983"/>
              <a:gd name="connsiteY4805" fmla="*/ 27473 h 4132525"/>
              <a:gd name="connsiteX4806" fmla="*/ 6411943 w 8073983"/>
              <a:gd name="connsiteY4806" fmla="*/ 9546 h 4132525"/>
              <a:gd name="connsiteX4807" fmla="*/ 6487924 w 8073983"/>
              <a:gd name="connsiteY4807" fmla="*/ 9546 h 4132525"/>
              <a:gd name="connsiteX4808" fmla="*/ 6493351 w 8073983"/>
              <a:gd name="connsiteY4808" fmla="*/ 20750 h 4132525"/>
              <a:gd name="connsiteX4809" fmla="*/ 6536769 w 8073983"/>
              <a:gd name="connsiteY4809" fmla="*/ 20750 h 4132525"/>
              <a:gd name="connsiteX4810" fmla="*/ 6547623 w 8073983"/>
              <a:gd name="connsiteY4810" fmla="*/ 9546 h 4132525"/>
              <a:gd name="connsiteX4811" fmla="*/ 6558477 w 8073983"/>
              <a:gd name="connsiteY4811" fmla="*/ 18510 h 4132525"/>
              <a:gd name="connsiteX4812" fmla="*/ 6618177 w 8073983"/>
              <a:gd name="connsiteY4812" fmla="*/ 18510 h 4132525"/>
              <a:gd name="connsiteX4813" fmla="*/ 6634458 w 8073983"/>
              <a:gd name="connsiteY4813" fmla="*/ 27473 h 4132525"/>
              <a:gd name="connsiteX4814" fmla="*/ 6677876 w 8073983"/>
              <a:gd name="connsiteY4814" fmla="*/ 27473 h 4132525"/>
              <a:gd name="connsiteX4815" fmla="*/ 6721294 w 8073983"/>
              <a:gd name="connsiteY4815" fmla="*/ 9546 h 4132525"/>
              <a:gd name="connsiteX4816" fmla="*/ 6775566 w 8073983"/>
              <a:gd name="connsiteY4816" fmla="*/ 9546 h 4132525"/>
              <a:gd name="connsiteX4817" fmla="*/ 6775566 w 8073983"/>
              <a:gd name="connsiteY4817" fmla="*/ 20750 h 4132525"/>
              <a:gd name="connsiteX4818" fmla="*/ 6818983 w 8073983"/>
              <a:gd name="connsiteY4818" fmla="*/ 18510 h 4132525"/>
              <a:gd name="connsiteX4819" fmla="*/ 6846119 w 8073983"/>
              <a:gd name="connsiteY4819" fmla="*/ 9546 h 4132525"/>
              <a:gd name="connsiteX4820" fmla="*/ 6867828 w 8073983"/>
              <a:gd name="connsiteY4820" fmla="*/ 583 h 413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Lst>
            <a:rect l="l" t="t" r="r" b="b"/>
            <a:pathLst>
              <a:path w="8073983" h="4132525">
                <a:moveTo>
                  <a:pt x="1077431" y="4118697"/>
                </a:moveTo>
                <a:lnTo>
                  <a:pt x="1077971" y="4119440"/>
                </a:lnTo>
                <a:lnTo>
                  <a:pt x="1072267" y="4119679"/>
                </a:lnTo>
                <a:lnTo>
                  <a:pt x="1072107" y="4119672"/>
                </a:lnTo>
                <a:close/>
                <a:moveTo>
                  <a:pt x="1044118" y="4108863"/>
                </a:moveTo>
                <a:cubicBezTo>
                  <a:pt x="1044824" y="4112716"/>
                  <a:pt x="1050939" y="4109606"/>
                  <a:pt x="1050325" y="4116688"/>
                </a:cubicBezTo>
                <a:cubicBezTo>
                  <a:pt x="1051250" y="4116519"/>
                  <a:pt x="1053844" y="4115048"/>
                  <a:pt x="1054198" y="4116975"/>
                </a:cubicBezTo>
                <a:lnTo>
                  <a:pt x="1054541" y="4118851"/>
                </a:lnTo>
                <a:lnTo>
                  <a:pt x="1036313" y="4117999"/>
                </a:lnTo>
                <a:lnTo>
                  <a:pt x="1028766" y="4122199"/>
                </a:lnTo>
                <a:lnTo>
                  <a:pt x="1028249" y="4119372"/>
                </a:lnTo>
                <a:cubicBezTo>
                  <a:pt x="1025477" y="4119879"/>
                  <a:pt x="1024376" y="4119085"/>
                  <a:pt x="1021604" y="4119592"/>
                </a:cubicBezTo>
                <a:cubicBezTo>
                  <a:pt x="1020857" y="4120725"/>
                  <a:pt x="1022133" y="4122482"/>
                  <a:pt x="1020638" y="4124747"/>
                </a:cubicBezTo>
                <a:cubicBezTo>
                  <a:pt x="1019714" y="4124916"/>
                  <a:pt x="1017690" y="4124291"/>
                  <a:pt x="1017866" y="4125255"/>
                </a:cubicBezTo>
                <a:lnTo>
                  <a:pt x="1018132" y="4126708"/>
                </a:lnTo>
                <a:lnTo>
                  <a:pt x="992894" y="4126962"/>
                </a:lnTo>
                <a:lnTo>
                  <a:pt x="990044" y="4130346"/>
                </a:lnTo>
                <a:lnTo>
                  <a:pt x="978133" y="4132525"/>
                </a:lnTo>
                <a:cubicBezTo>
                  <a:pt x="978747" y="4125443"/>
                  <a:pt x="970212" y="4130988"/>
                  <a:pt x="969507" y="4127134"/>
                </a:cubicBezTo>
                <a:cubicBezTo>
                  <a:pt x="970078" y="4125038"/>
                  <a:pt x="974127" y="4126289"/>
                  <a:pt x="976723" y="4124818"/>
                </a:cubicBezTo>
                <a:lnTo>
                  <a:pt x="976379" y="4122937"/>
                </a:lnTo>
                <a:lnTo>
                  <a:pt x="980715" y="4125071"/>
                </a:lnTo>
                <a:cubicBezTo>
                  <a:pt x="983784" y="4124883"/>
                  <a:pt x="987160" y="4123767"/>
                  <a:pt x="989383" y="4122862"/>
                </a:cubicBezTo>
                <a:cubicBezTo>
                  <a:pt x="991978" y="4121391"/>
                  <a:pt x="990265" y="4127679"/>
                  <a:pt x="993784" y="4126039"/>
                </a:cubicBezTo>
                <a:cubicBezTo>
                  <a:pt x="994708" y="4125870"/>
                  <a:pt x="993256" y="4123149"/>
                  <a:pt x="995103" y="4122811"/>
                </a:cubicBezTo>
                <a:cubicBezTo>
                  <a:pt x="999546" y="4121002"/>
                  <a:pt x="1001747" y="4122590"/>
                  <a:pt x="1003949" y="4124179"/>
                </a:cubicBezTo>
                <a:cubicBezTo>
                  <a:pt x="1007821" y="4124466"/>
                  <a:pt x="1004167" y="4120156"/>
                  <a:pt x="1006191" y="4120782"/>
                </a:cubicBezTo>
                <a:cubicBezTo>
                  <a:pt x="1017279" y="4118753"/>
                  <a:pt x="1024320" y="4115473"/>
                  <a:pt x="1035584" y="4114407"/>
                </a:cubicBezTo>
                <a:cubicBezTo>
                  <a:pt x="1035231" y="4112481"/>
                  <a:pt x="1033777" y="4109759"/>
                  <a:pt x="1036726" y="4110216"/>
                </a:cubicBezTo>
                <a:cubicBezTo>
                  <a:pt x="1040247" y="4108576"/>
                  <a:pt x="1036861" y="4116165"/>
                  <a:pt x="1041128" y="4113393"/>
                </a:cubicBezTo>
                <a:cubicBezTo>
                  <a:pt x="1043723" y="4111922"/>
                  <a:pt x="1040070" y="4107612"/>
                  <a:pt x="1044118" y="4108863"/>
                </a:cubicBezTo>
                <a:close/>
                <a:moveTo>
                  <a:pt x="1405362" y="4075424"/>
                </a:moveTo>
                <a:cubicBezTo>
                  <a:pt x="1416217" y="4075424"/>
                  <a:pt x="1427071" y="4075424"/>
                  <a:pt x="1437925" y="4075424"/>
                </a:cubicBezTo>
                <a:cubicBezTo>
                  <a:pt x="1437925" y="4079905"/>
                  <a:pt x="1448779" y="4091109"/>
                  <a:pt x="1432498" y="4093350"/>
                </a:cubicBezTo>
                <a:cubicBezTo>
                  <a:pt x="1367371" y="4091109"/>
                  <a:pt x="1345662" y="4106795"/>
                  <a:pt x="1269682" y="4102313"/>
                </a:cubicBezTo>
                <a:cubicBezTo>
                  <a:pt x="1275109" y="4113517"/>
                  <a:pt x="1242546" y="4109036"/>
                  <a:pt x="1242546" y="4117999"/>
                </a:cubicBezTo>
                <a:cubicBezTo>
                  <a:pt x="1215411" y="4117999"/>
                  <a:pt x="1204556" y="4120240"/>
                  <a:pt x="1182847" y="4120240"/>
                </a:cubicBezTo>
                <a:cubicBezTo>
                  <a:pt x="1188274" y="4113517"/>
                  <a:pt x="1182847" y="4109036"/>
                  <a:pt x="1166564" y="4109036"/>
                </a:cubicBezTo>
                <a:cubicBezTo>
                  <a:pt x="1155710" y="4117999"/>
                  <a:pt x="1144856" y="4124721"/>
                  <a:pt x="1123147" y="4126962"/>
                </a:cubicBezTo>
                <a:cubicBezTo>
                  <a:pt x="1117720" y="4126962"/>
                  <a:pt x="1116363" y="4125282"/>
                  <a:pt x="1115685" y="4123321"/>
                </a:cubicBezTo>
                <a:lnTo>
                  <a:pt x="1113556" y="4119980"/>
                </a:lnTo>
                <a:lnTo>
                  <a:pt x="1115803" y="4119641"/>
                </a:lnTo>
                <a:cubicBezTo>
                  <a:pt x="1115450" y="4117714"/>
                  <a:pt x="1115097" y="4115787"/>
                  <a:pt x="1116021" y="4115618"/>
                </a:cubicBezTo>
                <a:cubicBezTo>
                  <a:pt x="1120818" y="4115736"/>
                  <a:pt x="1120288" y="4112846"/>
                  <a:pt x="1121784" y="4110581"/>
                </a:cubicBezTo>
                <a:cubicBezTo>
                  <a:pt x="1125481" y="4109905"/>
                  <a:pt x="1129176" y="4109228"/>
                  <a:pt x="1131948" y="4108721"/>
                </a:cubicBezTo>
                <a:cubicBezTo>
                  <a:pt x="1131243" y="4104868"/>
                  <a:pt x="1134939" y="4104191"/>
                  <a:pt x="1139559" y="4103346"/>
                </a:cubicBezTo>
                <a:cubicBezTo>
                  <a:pt x="1139031" y="4100456"/>
                  <a:pt x="1140349" y="4097227"/>
                  <a:pt x="1146246" y="4098139"/>
                </a:cubicBezTo>
                <a:lnTo>
                  <a:pt x="1147642" y="4093934"/>
                </a:lnTo>
                <a:lnTo>
                  <a:pt x="1171993" y="4093630"/>
                </a:lnTo>
                <a:cubicBezTo>
                  <a:pt x="1222193" y="4093350"/>
                  <a:pt x="1272396" y="4093350"/>
                  <a:pt x="1329380" y="4093350"/>
                </a:cubicBezTo>
                <a:cubicBezTo>
                  <a:pt x="1323955" y="4077664"/>
                  <a:pt x="1372800" y="4086628"/>
                  <a:pt x="1399934" y="4084387"/>
                </a:cubicBezTo>
                <a:cubicBezTo>
                  <a:pt x="1399934" y="4079905"/>
                  <a:pt x="1394508" y="4075424"/>
                  <a:pt x="1405362" y="4075424"/>
                </a:cubicBezTo>
                <a:close/>
                <a:moveTo>
                  <a:pt x="7338535" y="3715465"/>
                </a:moveTo>
                <a:lnTo>
                  <a:pt x="7340021" y="3716895"/>
                </a:lnTo>
                <a:lnTo>
                  <a:pt x="7330720" y="3716895"/>
                </a:lnTo>
                <a:close/>
                <a:moveTo>
                  <a:pt x="7326741" y="3713641"/>
                </a:moveTo>
                <a:lnTo>
                  <a:pt x="7327337" y="3716895"/>
                </a:lnTo>
                <a:lnTo>
                  <a:pt x="7326443" y="3716895"/>
                </a:lnTo>
                <a:lnTo>
                  <a:pt x="7326443" y="3713695"/>
                </a:lnTo>
                <a:close/>
                <a:moveTo>
                  <a:pt x="7302626" y="3707102"/>
                </a:moveTo>
                <a:lnTo>
                  <a:pt x="7302738" y="3707714"/>
                </a:lnTo>
                <a:lnTo>
                  <a:pt x="7299448" y="3707683"/>
                </a:lnTo>
                <a:close/>
                <a:moveTo>
                  <a:pt x="7386583" y="3706673"/>
                </a:moveTo>
                <a:lnTo>
                  <a:pt x="7388238" y="3708951"/>
                </a:lnTo>
                <a:lnTo>
                  <a:pt x="7378374" y="3708175"/>
                </a:lnTo>
                <a:close/>
                <a:moveTo>
                  <a:pt x="7393975" y="3705320"/>
                </a:moveTo>
                <a:cubicBezTo>
                  <a:pt x="7393404" y="3707416"/>
                  <a:pt x="7396133" y="3711895"/>
                  <a:pt x="7394462" y="3713196"/>
                </a:cubicBezTo>
                <a:lnTo>
                  <a:pt x="7390784" y="3713869"/>
                </a:lnTo>
                <a:lnTo>
                  <a:pt x="7389565" y="3709170"/>
                </a:lnTo>
                <a:lnTo>
                  <a:pt x="7390384" y="3707222"/>
                </a:lnTo>
                <a:cubicBezTo>
                  <a:pt x="7390510" y="3705954"/>
                  <a:pt x="7391027" y="3704864"/>
                  <a:pt x="7393975" y="3705320"/>
                </a:cubicBezTo>
                <a:close/>
                <a:moveTo>
                  <a:pt x="7372942" y="3705186"/>
                </a:moveTo>
                <a:lnTo>
                  <a:pt x="7374191" y="3708012"/>
                </a:lnTo>
                <a:lnTo>
                  <a:pt x="7371510" y="3708206"/>
                </a:lnTo>
                <a:close/>
                <a:moveTo>
                  <a:pt x="7370565" y="3702634"/>
                </a:moveTo>
                <a:cubicBezTo>
                  <a:pt x="7370741" y="3703598"/>
                  <a:pt x="7370918" y="3704561"/>
                  <a:pt x="7371094" y="3705525"/>
                </a:cubicBezTo>
                <a:cubicBezTo>
                  <a:pt x="7368498" y="3706995"/>
                  <a:pt x="7362425" y="3705120"/>
                  <a:pt x="7364054" y="3708804"/>
                </a:cubicBezTo>
                <a:cubicBezTo>
                  <a:pt x="7363945" y="3710815"/>
                  <a:pt x="7364913" y="3710887"/>
                  <a:pt x="7366277" y="3710513"/>
                </a:cubicBezTo>
                <a:lnTo>
                  <a:pt x="7369404" y="3709856"/>
                </a:lnTo>
                <a:lnTo>
                  <a:pt x="7369861" y="3711573"/>
                </a:lnTo>
                <a:cubicBezTo>
                  <a:pt x="7371217" y="3714094"/>
                  <a:pt x="7372574" y="3716895"/>
                  <a:pt x="7364433" y="3716895"/>
                </a:cubicBezTo>
                <a:lnTo>
                  <a:pt x="7342116" y="3716895"/>
                </a:lnTo>
                <a:lnTo>
                  <a:pt x="7342449" y="3710766"/>
                </a:lnTo>
                <a:cubicBezTo>
                  <a:pt x="7346717" y="3707994"/>
                  <a:pt x="7344431" y="3716378"/>
                  <a:pt x="7348699" y="3713605"/>
                </a:cubicBezTo>
                <a:cubicBezTo>
                  <a:pt x="7347817" y="3708788"/>
                  <a:pt x="7353714" y="3709701"/>
                  <a:pt x="7352832" y="3704884"/>
                </a:cubicBezTo>
                <a:cubicBezTo>
                  <a:pt x="7358553" y="3704833"/>
                  <a:pt x="7365592" y="3701553"/>
                  <a:pt x="7370565" y="3702634"/>
                </a:cubicBezTo>
                <a:close/>
                <a:moveTo>
                  <a:pt x="7674837" y="3682094"/>
                </a:moveTo>
                <a:lnTo>
                  <a:pt x="7672284" y="3688899"/>
                </a:lnTo>
                <a:cubicBezTo>
                  <a:pt x="7670435" y="3689237"/>
                  <a:pt x="7668587" y="3689576"/>
                  <a:pt x="7666739" y="3689914"/>
                </a:cubicBezTo>
                <a:cubicBezTo>
                  <a:pt x="7669645" y="3695356"/>
                  <a:pt x="7662648" y="3693649"/>
                  <a:pt x="7659129" y="3695289"/>
                </a:cubicBezTo>
                <a:cubicBezTo>
                  <a:pt x="7659481" y="3697216"/>
                  <a:pt x="7660010" y="3700106"/>
                  <a:pt x="7660539" y="3702996"/>
                </a:cubicBezTo>
                <a:lnTo>
                  <a:pt x="7658709" y="3704668"/>
                </a:lnTo>
                <a:lnTo>
                  <a:pt x="7657465" y="3704895"/>
                </a:lnTo>
                <a:lnTo>
                  <a:pt x="7655412" y="3707175"/>
                </a:lnTo>
                <a:lnTo>
                  <a:pt x="7653901" y="3707820"/>
                </a:lnTo>
                <a:cubicBezTo>
                  <a:pt x="7652884" y="3708131"/>
                  <a:pt x="7651915" y="3708059"/>
                  <a:pt x="7651651" y="3706614"/>
                </a:cubicBezTo>
                <a:cubicBezTo>
                  <a:pt x="7649098" y="3703099"/>
                  <a:pt x="7655171" y="3704974"/>
                  <a:pt x="7653542" y="3701290"/>
                </a:cubicBezTo>
                <a:cubicBezTo>
                  <a:pt x="7650770" y="3701797"/>
                  <a:pt x="7649493" y="3700039"/>
                  <a:pt x="7645973" y="3701679"/>
                </a:cubicBezTo>
                <a:cubicBezTo>
                  <a:pt x="7648703" y="3706158"/>
                  <a:pt x="7641706" y="3704451"/>
                  <a:pt x="7643335" y="3708136"/>
                </a:cubicBezTo>
                <a:cubicBezTo>
                  <a:pt x="7643335" y="3708136"/>
                  <a:pt x="7643512" y="3709099"/>
                  <a:pt x="7643512" y="3709099"/>
                </a:cubicBezTo>
                <a:cubicBezTo>
                  <a:pt x="7643776" y="3710545"/>
                  <a:pt x="7644931" y="3710333"/>
                  <a:pt x="7645971" y="3710143"/>
                </a:cubicBezTo>
                <a:lnTo>
                  <a:pt x="7647076" y="3710876"/>
                </a:lnTo>
                <a:lnTo>
                  <a:pt x="7643386" y="3711454"/>
                </a:lnTo>
                <a:cubicBezTo>
                  <a:pt x="7644465" y="3714742"/>
                  <a:pt x="7642518" y="3715845"/>
                  <a:pt x="7639862" y="3716331"/>
                </a:cubicBezTo>
                <a:lnTo>
                  <a:pt x="7636801" y="3716793"/>
                </a:lnTo>
                <a:lnTo>
                  <a:pt x="7635901" y="3714475"/>
                </a:lnTo>
                <a:cubicBezTo>
                  <a:pt x="7631281" y="3715320"/>
                  <a:pt x="7629609" y="3716622"/>
                  <a:pt x="7625913" y="3717298"/>
                </a:cubicBezTo>
                <a:cubicBezTo>
                  <a:pt x="7626265" y="3719225"/>
                  <a:pt x="7626618" y="3721152"/>
                  <a:pt x="7625694" y="3721321"/>
                </a:cubicBezTo>
                <a:cubicBezTo>
                  <a:pt x="7623846" y="3721659"/>
                  <a:pt x="7621074" y="3722166"/>
                  <a:pt x="7619226" y="3722505"/>
                </a:cubicBezTo>
                <a:cubicBezTo>
                  <a:pt x="7618873" y="3720578"/>
                  <a:pt x="7618521" y="3718651"/>
                  <a:pt x="7617420" y="3717857"/>
                </a:cubicBezTo>
                <a:cubicBezTo>
                  <a:pt x="7612800" y="3718702"/>
                  <a:pt x="7611305" y="3720967"/>
                  <a:pt x="7607432" y="3720680"/>
                </a:cubicBezTo>
                <a:cubicBezTo>
                  <a:pt x="7608423" y="3723486"/>
                  <a:pt x="7607445" y="3724660"/>
                  <a:pt x="7605872" y="3725197"/>
                </a:cubicBezTo>
                <a:lnTo>
                  <a:pt x="7600947" y="3725859"/>
                </a:lnTo>
                <a:lnTo>
                  <a:pt x="7591874" y="3725859"/>
                </a:lnTo>
                <a:lnTo>
                  <a:pt x="7596219" y="3725064"/>
                </a:lnTo>
                <a:cubicBezTo>
                  <a:pt x="7594985" y="3718320"/>
                  <a:pt x="7604754" y="3719519"/>
                  <a:pt x="7609198" y="3717710"/>
                </a:cubicBezTo>
                <a:cubicBezTo>
                  <a:pt x="7607040" y="3711135"/>
                  <a:pt x="7616985" y="3713298"/>
                  <a:pt x="7621429" y="3711489"/>
                </a:cubicBezTo>
                <a:cubicBezTo>
                  <a:pt x="7621253" y="3710526"/>
                  <a:pt x="7619976" y="3708768"/>
                  <a:pt x="7621648" y="3707467"/>
                </a:cubicBezTo>
                <a:cubicBezTo>
                  <a:pt x="7634936" y="3707026"/>
                  <a:pt x="7638146" y="3698474"/>
                  <a:pt x="7651435" y="3698033"/>
                </a:cubicBezTo>
                <a:cubicBezTo>
                  <a:pt x="7650730" y="3694179"/>
                  <a:pt x="7654426" y="3693503"/>
                  <a:pt x="7659222" y="3693621"/>
                </a:cubicBezTo>
                <a:cubicBezTo>
                  <a:pt x="7657064" y="3687046"/>
                  <a:pt x="7667009" y="3689209"/>
                  <a:pt x="7669429" y="3686775"/>
                </a:cubicBezTo>
                <a:cubicBezTo>
                  <a:pt x="7670000" y="3684679"/>
                  <a:pt x="7668724" y="3682921"/>
                  <a:pt x="7669648" y="3682752"/>
                </a:cubicBezTo>
                <a:close/>
                <a:moveTo>
                  <a:pt x="7690115" y="3675025"/>
                </a:moveTo>
                <a:lnTo>
                  <a:pt x="7690101" y="3676678"/>
                </a:lnTo>
                <a:cubicBezTo>
                  <a:pt x="7687968" y="3678064"/>
                  <a:pt x="7687373" y="3677426"/>
                  <a:pt x="7686872" y="3676646"/>
                </a:cubicBezTo>
                <a:lnTo>
                  <a:pt x="7686332" y="3676468"/>
                </a:lnTo>
                <a:lnTo>
                  <a:pt x="7687423" y="3675517"/>
                </a:lnTo>
                <a:close/>
                <a:moveTo>
                  <a:pt x="7550593" y="3146965"/>
                </a:moveTo>
                <a:cubicBezTo>
                  <a:pt x="7550572" y="3149458"/>
                  <a:pt x="7551397" y="3150054"/>
                  <a:pt x="7552386" y="3150246"/>
                </a:cubicBezTo>
                <a:lnTo>
                  <a:pt x="7553550" y="3150605"/>
                </a:lnTo>
                <a:lnTo>
                  <a:pt x="7550362" y="3152330"/>
                </a:lnTo>
                <a:cubicBezTo>
                  <a:pt x="7548779" y="3154114"/>
                  <a:pt x="7547195" y="3155897"/>
                  <a:pt x="7543411" y="3156091"/>
                </a:cubicBezTo>
                <a:lnTo>
                  <a:pt x="7543663" y="3160181"/>
                </a:lnTo>
                <a:lnTo>
                  <a:pt x="7524988" y="3163598"/>
                </a:lnTo>
                <a:lnTo>
                  <a:pt x="7519268" y="3168475"/>
                </a:lnTo>
                <a:lnTo>
                  <a:pt x="7518949" y="3168533"/>
                </a:lnTo>
                <a:lnTo>
                  <a:pt x="7518937" y="3168757"/>
                </a:lnTo>
                <a:lnTo>
                  <a:pt x="7517553" y="3169937"/>
                </a:lnTo>
                <a:lnTo>
                  <a:pt x="7515604" y="3173128"/>
                </a:lnTo>
                <a:lnTo>
                  <a:pt x="7508566" y="3174416"/>
                </a:lnTo>
                <a:lnTo>
                  <a:pt x="7507321" y="3172702"/>
                </a:lnTo>
                <a:lnTo>
                  <a:pt x="7510316" y="3168833"/>
                </a:lnTo>
                <a:cubicBezTo>
                  <a:pt x="7513323" y="3167829"/>
                  <a:pt x="7517120" y="3167335"/>
                  <a:pt x="7519637" y="3165977"/>
                </a:cubicBezTo>
                <a:cubicBezTo>
                  <a:pt x="7515683" y="3160070"/>
                  <a:pt x="7524943" y="3161106"/>
                  <a:pt x="7528196" y="3158986"/>
                </a:cubicBezTo>
                <a:cubicBezTo>
                  <a:pt x="7529668" y="3157462"/>
                  <a:pt x="7526644" y="3154341"/>
                  <a:pt x="7528426" y="3153746"/>
                </a:cubicBezTo>
                <a:cubicBezTo>
                  <a:pt x="7532881" y="3152257"/>
                  <a:pt x="7537335" y="3150769"/>
                  <a:pt x="7542681" y="3148983"/>
                </a:cubicBezTo>
                <a:lnTo>
                  <a:pt x="7543081" y="3148339"/>
                </a:lnTo>
                <a:close/>
                <a:moveTo>
                  <a:pt x="7530777" y="3128177"/>
                </a:moveTo>
                <a:lnTo>
                  <a:pt x="7531156" y="3129311"/>
                </a:lnTo>
                <a:lnTo>
                  <a:pt x="7530906" y="3129505"/>
                </a:lnTo>
                <a:lnTo>
                  <a:pt x="7531232" y="3129541"/>
                </a:lnTo>
                <a:lnTo>
                  <a:pt x="7532018" y="3131893"/>
                </a:lnTo>
                <a:lnTo>
                  <a:pt x="7536453" y="3130652"/>
                </a:lnTo>
                <a:lnTo>
                  <a:pt x="7539003" y="3132006"/>
                </a:lnTo>
                <a:lnTo>
                  <a:pt x="7538354" y="3133273"/>
                </a:lnTo>
                <a:lnTo>
                  <a:pt x="7520862" y="3136474"/>
                </a:lnTo>
                <a:lnTo>
                  <a:pt x="7520976" y="3131452"/>
                </a:lnTo>
                <a:cubicBezTo>
                  <a:pt x="7524540" y="3130261"/>
                  <a:pt x="7527213" y="3129368"/>
                  <a:pt x="7530777" y="3128177"/>
                </a:cubicBezTo>
                <a:close/>
                <a:moveTo>
                  <a:pt x="13456" y="3054054"/>
                </a:moveTo>
                <a:cubicBezTo>
                  <a:pt x="13808" y="3055981"/>
                  <a:pt x="13984" y="3056944"/>
                  <a:pt x="13061" y="3057113"/>
                </a:cubicBezTo>
                <a:cubicBezTo>
                  <a:pt x="10289" y="3057621"/>
                  <a:pt x="6592" y="3058297"/>
                  <a:pt x="3820" y="3058804"/>
                </a:cubicBezTo>
                <a:lnTo>
                  <a:pt x="3322" y="3061461"/>
                </a:lnTo>
                <a:lnTo>
                  <a:pt x="275" y="3061482"/>
                </a:lnTo>
                <a:lnTo>
                  <a:pt x="0" y="3059980"/>
                </a:lnTo>
                <a:lnTo>
                  <a:pt x="4006" y="3055908"/>
                </a:lnTo>
                <a:cubicBezTo>
                  <a:pt x="7262" y="3055436"/>
                  <a:pt x="11322" y="3055440"/>
                  <a:pt x="13456" y="3054054"/>
                </a:cubicBezTo>
                <a:close/>
                <a:moveTo>
                  <a:pt x="422970" y="2828769"/>
                </a:moveTo>
                <a:cubicBezTo>
                  <a:pt x="423146" y="2829733"/>
                  <a:pt x="423323" y="2830696"/>
                  <a:pt x="423498" y="2831660"/>
                </a:cubicBezTo>
                <a:cubicBezTo>
                  <a:pt x="419803" y="2832336"/>
                  <a:pt x="416106" y="2833012"/>
                  <a:pt x="412410" y="2833689"/>
                </a:cubicBezTo>
                <a:cubicBezTo>
                  <a:pt x="412058" y="2831762"/>
                  <a:pt x="411882" y="2830798"/>
                  <a:pt x="411705" y="2829835"/>
                </a:cubicBezTo>
                <a:cubicBezTo>
                  <a:pt x="415579" y="2830122"/>
                  <a:pt x="419846" y="2827350"/>
                  <a:pt x="422970" y="2828769"/>
                </a:cubicBezTo>
                <a:close/>
                <a:moveTo>
                  <a:pt x="7516703" y="2484383"/>
                </a:moveTo>
                <a:cubicBezTo>
                  <a:pt x="7517364" y="2489326"/>
                  <a:pt x="7520307" y="2486277"/>
                  <a:pt x="7521819" y="2487837"/>
                </a:cubicBezTo>
                <a:cubicBezTo>
                  <a:pt x="7521859" y="2490922"/>
                  <a:pt x="7526043" y="2491589"/>
                  <a:pt x="7523991" y="2494340"/>
                </a:cubicBezTo>
                <a:cubicBezTo>
                  <a:pt x="7520157" y="2497686"/>
                  <a:pt x="7521548" y="2489993"/>
                  <a:pt x="7518295" y="2492112"/>
                </a:cubicBezTo>
                <a:cubicBezTo>
                  <a:pt x="7518295" y="2492112"/>
                  <a:pt x="7517404" y="2492410"/>
                  <a:pt x="7516513" y="2492708"/>
                </a:cubicBezTo>
                <a:cubicBezTo>
                  <a:pt x="7514421" y="2492374"/>
                  <a:pt x="7518646" y="2496126"/>
                  <a:pt x="7515973" y="2497019"/>
                </a:cubicBezTo>
                <a:lnTo>
                  <a:pt x="7502571" y="2501498"/>
                </a:lnTo>
                <a:lnTo>
                  <a:pt x="7504475" y="2498614"/>
                </a:lnTo>
                <a:cubicBezTo>
                  <a:pt x="7504122" y="2496687"/>
                  <a:pt x="7501569" y="2493172"/>
                  <a:pt x="7505441" y="2493459"/>
                </a:cubicBezTo>
                <a:cubicBezTo>
                  <a:pt x="7508961" y="2491819"/>
                  <a:pt x="7506499" y="2499239"/>
                  <a:pt x="7510019" y="2497599"/>
                </a:cubicBezTo>
                <a:cubicBezTo>
                  <a:pt x="7513715" y="2496923"/>
                  <a:pt x="7510809" y="2491481"/>
                  <a:pt x="7510280" y="2488591"/>
                </a:cubicBezTo>
                <a:lnTo>
                  <a:pt x="7512660" y="2485734"/>
                </a:lnTo>
                <a:close/>
                <a:moveTo>
                  <a:pt x="7543866" y="2450133"/>
                </a:moveTo>
                <a:lnTo>
                  <a:pt x="7542838" y="2452932"/>
                </a:lnTo>
                <a:lnTo>
                  <a:pt x="7544205" y="2453604"/>
                </a:lnTo>
                <a:lnTo>
                  <a:pt x="7540390" y="2454829"/>
                </a:lnTo>
                <a:cubicBezTo>
                  <a:pt x="7539026" y="2455203"/>
                  <a:pt x="7538058" y="2455131"/>
                  <a:pt x="7538256" y="2453601"/>
                </a:cubicBezTo>
                <a:close/>
                <a:moveTo>
                  <a:pt x="7550073" y="2446296"/>
                </a:moveTo>
                <a:lnTo>
                  <a:pt x="7549926" y="2447466"/>
                </a:lnTo>
                <a:lnTo>
                  <a:pt x="7548766" y="2447104"/>
                </a:lnTo>
                <a:close/>
                <a:moveTo>
                  <a:pt x="7558174" y="2439546"/>
                </a:moveTo>
                <a:lnTo>
                  <a:pt x="7551004" y="2442903"/>
                </a:lnTo>
                <a:lnTo>
                  <a:pt x="7549832" y="2440254"/>
                </a:lnTo>
                <a:lnTo>
                  <a:pt x="7550798" y="2440075"/>
                </a:lnTo>
                <a:cubicBezTo>
                  <a:pt x="7553767" y="2438954"/>
                  <a:pt x="7556662" y="2437986"/>
                  <a:pt x="7558174" y="2439546"/>
                </a:cubicBezTo>
                <a:close/>
                <a:moveTo>
                  <a:pt x="7535161" y="2405380"/>
                </a:moveTo>
                <a:cubicBezTo>
                  <a:pt x="7536371" y="2404163"/>
                  <a:pt x="7536690" y="2404602"/>
                  <a:pt x="7536844" y="2405445"/>
                </a:cubicBezTo>
                <a:lnTo>
                  <a:pt x="7537088" y="2406319"/>
                </a:lnTo>
                <a:lnTo>
                  <a:pt x="7534412" y="2407214"/>
                </a:lnTo>
                <a:close/>
                <a:moveTo>
                  <a:pt x="7443937" y="2272166"/>
                </a:moveTo>
                <a:lnTo>
                  <a:pt x="7444917" y="2277522"/>
                </a:lnTo>
                <a:cubicBezTo>
                  <a:pt x="7446017" y="2278316"/>
                  <a:pt x="7449537" y="2276677"/>
                  <a:pt x="7448394" y="2280869"/>
                </a:cubicBezTo>
                <a:cubicBezTo>
                  <a:pt x="7451343" y="2281325"/>
                  <a:pt x="7455610" y="2278552"/>
                  <a:pt x="7456887" y="2280310"/>
                </a:cubicBezTo>
                <a:cubicBezTo>
                  <a:pt x="7456315" y="2282406"/>
                  <a:pt x="7457945" y="2286091"/>
                  <a:pt x="7456273" y="2287392"/>
                </a:cubicBezTo>
                <a:cubicBezTo>
                  <a:pt x="7445008" y="2288458"/>
                  <a:pt x="7431501" y="2292921"/>
                  <a:pt x="7420984" y="2292854"/>
                </a:cubicBezTo>
                <a:cubicBezTo>
                  <a:pt x="7418254" y="2288375"/>
                  <a:pt x="7426528" y="2291840"/>
                  <a:pt x="7424723" y="2287192"/>
                </a:cubicBezTo>
                <a:cubicBezTo>
                  <a:pt x="7424282" y="2284783"/>
                  <a:pt x="7422665" y="2285079"/>
                  <a:pt x="7421257" y="2285212"/>
                </a:cubicBezTo>
                <a:lnTo>
                  <a:pt x="7420726" y="2284503"/>
                </a:lnTo>
                <a:lnTo>
                  <a:pt x="7423928" y="2283733"/>
                </a:lnTo>
                <a:cubicBezTo>
                  <a:pt x="7420846" y="2277328"/>
                  <a:pt x="7430791" y="2279490"/>
                  <a:pt x="7435235" y="2277682"/>
                </a:cubicBezTo>
                <a:cubicBezTo>
                  <a:pt x="7433694" y="2274479"/>
                  <a:pt x="7435916" y="2273575"/>
                  <a:pt x="7439057" y="2273124"/>
                </a:cubicBezTo>
                <a:close/>
                <a:moveTo>
                  <a:pt x="7423397" y="2269512"/>
                </a:moveTo>
                <a:lnTo>
                  <a:pt x="7424449" y="2270383"/>
                </a:lnTo>
                <a:lnTo>
                  <a:pt x="7424408" y="2270702"/>
                </a:lnTo>
                <a:lnTo>
                  <a:pt x="7414049" y="2273191"/>
                </a:lnTo>
                <a:lnTo>
                  <a:pt x="7414157" y="2271203"/>
                </a:lnTo>
                <a:cubicBezTo>
                  <a:pt x="7416929" y="2270696"/>
                  <a:pt x="7420625" y="2270019"/>
                  <a:pt x="7423397" y="2269512"/>
                </a:cubicBezTo>
                <a:close/>
                <a:moveTo>
                  <a:pt x="7595035" y="1493506"/>
                </a:moveTo>
                <a:cubicBezTo>
                  <a:pt x="7597369" y="1501045"/>
                  <a:pt x="7612020" y="1492390"/>
                  <a:pt x="7618093" y="1494265"/>
                </a:cubicBezTo>
                <a:lnTo>
                  <a:pt x="7618059" y="1494488"/>
                </a:lnTo>
                <a:lnTo>
                  <a:pt x="7615724" y="1494915"/>
                </a:lnTo>
                <a:cubicBezTo>
                  <a:pt x="7615152" y="1497011"/>
                  <a:pt x="7615857" y="1500865"/>
                  <a:pt x="7610885" y="1499784"/>
                </a:cubicBezTo>
                <a:cubicBezTo>
                  <a:pt x="7608860" y="1499158"/>
                  <a:pt x="7609079" y="1495136"/>
                  <a:pt x="7605559" y="1496775"/>
                </a:cubicBezTo>
                <a:cubicBezTo>
                  <a:pt x="7606617" y="1502556"/>
                  <a:pt x="7597772" y="1501188"/>
                  <a:pt x="7597730" y="1506174"/>
                </a:cubicBezTo>
                <a:cubicBezTo>
                  <a:pt x="7590338" y="1507526"/>
                  <a:pt x="7586818" y="1509166"/>
                  <a:pt x="7580173" y="1509386"/>
                </a:cubicBezTo>
                <a:cubicBezTo>
                  <a:pt x="7582331" y="1515961"/>
                  <a:pt x="7571286" y="1513004"/>
                  <a:pt x="7572520" y="1519748"/>
                </a:cubicBezTo>
                <a:cubicBezTo>
                  <a:pt x="7568824" y="1520424"/>
                  <a:pt x="7564204" y="1521270"/>
                  <a:pt x="7559584" y="1522115"/>
                </a:cubicBezTo>
                <a:cubicBezTo>
                  <a:pt x="7560465" y="1526932"/>
                  <a:pt x="7553644" y="1526189"/>
                  <a:pt x="7549201" y="1527998"/>
                </a:cubicBezTo>
                <a:cubicBezTo>
                  <a:pt x="7548453" y="1529130"/>
                  <a:pt x="7549730" y="1530888"/>
                  <a:pt x="7548806" y="1531057"/>
                </a:cubicBezTo>
                <a:cubicBezTo>
                  <a:pt x="7546034" y="1531564"/>
                  <a:pt x="7544186" y="1531903"/>
                  <a:pt x="7542338" y="1532241"/>
                </a:cubicBezTo>
                <a:cubicBezTo>
                  <a:pt x="7542161" y="1531277"/>
                  <a:pt x="7541809" y="1529351"/>
                  <a:pt x="7540885" y="1529520"/>
                </a:cubicBezTo>
                <a:cubicBezTo>
                  <a:pt x="7537012" y="1529233"/>
                  <a:pt x="7539565" y="1532748"/>
                  <a:pt x="7537717" y="1533086"/>
                </a:cubicBezTo>
                <a:cubicBezTo>
                  <a:pt x="7531997" y="1533137"/>
                  <a:pt x="7531602" y="1536197"/>
                  <a:pt x="7529182" y="1538631"/>
                </a:cubicBezTo>
                <a:cubicBezTo>
                  <a:pt x="7522538" y="1538851"/>
                  <a:pt x="7518271" y="1541623"/>
                  <a:pt x="7515103" y="1545190"/>
                </a:cubicBezTo>
                <a:cubicBezTo>
                  <a:pt x="7513255" y="1545528"/>
                  <a:pt x="7514398" y="1541336"/>
                  <a:pt x="7510878" y="1542976"/>
                </a:cubicBezTo>
                <a:cubicBezTo>
                  <a:pt x="7507930" y="1542520"/>
                  <a:pt x="7511231" y="1544903"/>
                  <a:pt x="7508635" y="1546373"/>
                </a:cubicBezTo>
                <a:cubicBezTo>
                  <a:pt x="7506964" y="1547675"/>
                  <a:pt x="7501991" y="1546594"/>
                  <a:pt x="7499395" y="1548064"/>
                </a:cubicBezTo>
                <a:cubicBezTo>
                  <a:pt x="7498648" y="1549197"/>
                  <a:pt x="7501201" y="1552712"/>
                  <a:pt x="7499353" y="1553050"/>
                </a:cubicBezTo>
                <a:cubicBezTo>
                  <a:pt x="7494733" y="1553896"/>
                  <a:pt x="7490113" y="1554741"/>
                  <a:pt x="7485493" y="1555587"/>
                </a:cubicBezTo>
                <a:cubicBezTo>
                  <a:pt x="7486727" y="1562331"/>
                  <a:pt x="7474757" y="1559543"/>
                  <a:pt x="7470490" y="1562315"/>
                </a:cubicBezTo>
                <a:cubicBezTo>
                  <a:pt x="7473219" y="1566794"/>
                  <a:pt x="7467323" y="1565881"/>
                  <a:pt x="7464727" y="1567352"/>
                </a:cubicBezTo>
                <a:cubicBezTo>
                  <a:pt x="7463979" y="1568485"/>
                  <a:pt x="7466356" y="1571037"/>
                  <a:pt x="7463408" y="1570581"/>
                </a:cubicBezTo>
                <a:cubicBezTo>
                  <a:pt x="7459888" y="1572220"/>
                  <a:pt x="7462526" y="1565764"/>
                  <a:pt x="7458259" y="1568536"/>
                </a:cubicBezTo>
                <a:cubicBezTo>
                  <a:pt x="7458040" y="1572558"/>
                  <a:pt x="7453243" y="1572441"/>
                  <a:pt x="7453025" y="1576463"/>
                </a:cubicBezTo>
                <a:cubicBezTo>
                  <a:pt x="7446557" y="1577647"/>
                  <a:pt x="7443213" y="1580250"/>
                  <a:pt x="7436569" y="1580470"/>
                </a:cubicBezTo>
                <a:cubicBezTo>
                  <a:pt x="7436702" y="1586420"/>
                  <a:pt x="7430629" y="1584544"/>
                  <a:pt x="7426009" y="1585390"/>
                </a:cubicBezTo>
                <a:cubicBezTo>
                  <a:pt x="7426891" y="1590207"/>
                  <a:pt x="7424295" y="1591677"/>
                  <a:pt x="7419499" y="1591559"/>
                </a:cubicBezTo>
                <a:cubicBezTo>
                  <a:pt x="7421304" y="1596207"/>
                  <a:pt x="7416332" y="1595126"/>
                  <a:pt x="7412812" y="1596766"/>
                </a:cubicBezTo>
                <a:cubicBezTo>
                  <a:pt x="7415718" y="1602208"/>
                  <a:pt x="7408721" y="1600501"/>
                  <a:pt x="7405201" y="1602141"/>
                </a:cubicBezTo>
                <a:lnTo>
                  <a:pt x="7406989" y="1605490"/>
                </a:lnTo>
                <a:lnTo>
                  <a:pt x="7404349" y="1608677"/>
                </a:lnTo>
                <a:cubicBezTo>
                  <a:pt x="7401093" y="1609148"/>
                  <a:pt x="7396989" y="1608903"/>
                  <a:pt x="7394767" y="1609808"/>
                </a:cubicBezTo>
                <a:cubicBezTo>
                  <a:pt x="7397850" y="1616213"/>
                  <a:pt x="7387904" y="1614051"/>
                  <a:pt x="7384384" y="1615690"/>
                </a:cubicBezTo>
                <a:lnTo>
                  <a:pt x="7382929" y="1617169"/>
                </a:lnTo>
                <a:lnTo>
                  <a:pt x="7378496" y="1617980"/>
                </a:lnTo>
                <a:cubicBezTo>
                  <a:pt x="7378319" y="1617017"/>
                  <a:pt x="7378143" y="1616053"/>
                  <a:pt x="7377967" y="1615090"/>
                </a:cubicBezTo>
                <a:lnTo>
                  <a:pt x="7371607" y="1616254"/>
                </a:lnTo>
                <a:lnTo>
                  <a:pt x="7372767" y="1614829"/>
                </a:lnTo>
                <a:cubicBezTo>
                  <a:pt x="7372239" y="1611939"/>
                  <a:pt x="7366476" y="1616976"/>
                  <a:pt x="7365947" y="1614086"/>
                </a:cubicBezTo>
                <a:cubicBezTo>
                  <a:pt x="7365770" y="1613123"/>
                  <a:pt x="7365594" y="1612159"/>
                  <a:pt x="7365418" y="1611196"/>
                </a:cubicBezTo>
                <a:cubicBezTo>
                  <a:pt x="7367266" y="1610858"/>
                  <a:pt x="7369114" y="1610519"/>
                  <a:pt x="7370962" y="1610181"/>
                </a:cubicBezTo>
                <a:cubicBezTo>
                  <a:pt x="7372239" y="1611939"/>
                  <a:pt x="7373163" y="1611770"/>
                  <a:pt x="7372591" y="1613866"/>
                </a:cubicBezTo>
                <a:cubicBezTo>
                  <a:pt x="7375363" y="1613359"/>
                  <a:pt x="7377211" y="1613020"/>
                  <a:pt x="7379983" y="1612513"/>
                </a:cubicBezTo>
                <a:cubicBezTo>
                  <a:pt x="7379631" y="1610586"/>
                  <a:pt x="7379102" y="1607696"/>
                  <a:pt x="7378573" y="1604806"/>
                </a:cubicBezTo>
                <a:cubicBezTo>
                  <a:pt x="7380421" y="1604468"/>
                  <a:pt x="7383193" y="1603960"/>
                  <a:pt x="7385965" y="1603453"/>
                </a:cubicBezTo>
                <a:cubicBezTo>
                  <a:pt x="7386318" y="1605380"/>
                  <a:pt x="7386494" y="1606343"/>
                  <a:pt x="7386670" y="1607307"/>
                </a:cubicBezTo>
                <a:cubicBezTo>
                  <a:pt x="7389266" y="1605836"/>
                  <a:pt x="7395339" y="1607712"/>
                  <a:pt x="7393533" y="1603064"/>
                </a:cubicBezTo>
                <a:cubicBezTo>
                  <a:pt x="7392257" y="1601306"/>
                  <a:pt x="7386318" y="1605380"/>
                  <a:pt x="7386536" y="1601357"/>
                </a:cubicBezTo>
                <a:cubicBezTo>
                  <a:pt x="7386931" y="1598298"/>
                  <a:pt x="7392828" y="1599210"/>
                  <a:pt x="7396524" y="1598534"/>
                </a:cubicBezTo>
                <a:cubicBezTo>
                  <a:pt x="7396701" y="1599497"/>
                  <a:pt x="7396877" y="1600461"/>
                  <a:pt x="7397053" y="1601424"/>
                </a:cubicBezTo>
                <a:cubicBezTo>
                  <a:pt x="7400573" y="1599784"/>
                  <a:pt x="7407746" y="1602454"/>
                  <a:pt x="7407789" y="1597468"/>
                </a:cubicBezTo>
                <a:cubicBezTo>
                  <a:pt x="7407084" y="1593615"/>
                  <a:pt x="7400397" y="1598821"/>
                  <a:pt x="7399691" y="1594967"/>
                </a:cubicBezTo>
                <a:cubicBezTo>
                  <a:pt x="7401011" y="1591739"/>
                  <a:pt x="7406907" y="1592651"/>
                  <a:pt x="7409679" y="1592144"/>
                </a:cubicBezTo>
                <a:cubicBezTo>
                  <a:pt x="7410208" y="1595034"/>
                  <a:pt x="7411308" y="1595828"/>
                  <a:pt x="7414081" y="1595321"/>
                </a:cubicBezTo>
                <a:cubicBezTo>
                  <a:pt x="7415752" y="1594020"/>
                  <a:pt x="7412846" y="1588577"/>
                  <a:pt x="7414518" y="1587276"/>
                </a:cubicBezTo>
                <a:cubicBezTo>
                  <a:pt x="7418214" y="1586599"/>
                  <a:pt x="7420986" y="1586092"/>
                  <a:pt x="7424682" y="1585416"/>
                </a:cubicBezTo>
                <a:cubicBezTo>
                  <a:pt x="7425430" y="1584283"/>
                  <a:pt x="7423801" y="1580599"/>
                  <a:pt x="7425649" y="1580261"/>
                </a:cubicBezTo>
                <a:cubicBezTo>
                  <a:pt x="7428421" y="1579753"/>
                  <a:pt x="7432117" y="1579077"/>
                  <a:pt x="7434889" y="1578570"/>
                </a:cubicBezTo>
                <a:cubicBezTo>
                  <a:pt x="7432731" y="1571995"/>
                  <a:pt x="7444701" y="1574783"/>
                  <a:pt x="7448968" y="1572011"/>
                </a:cubicBezTo>
                <a:cubicBezTo>
                  <a:pt x="7445886" y="1565605"/>
                  <a:pt x="7456008" y="1568731"/>
                  <a:pt x="7459351" y="1566128"/>
                </a:cubicBezTo>
                <a:cubicBezTo>
                  <a:pt x="7459175" y="1565164"/>
                  <a:pt x="7458822" y="1563238"/>
                  <a:pt x="7459746" y="1563069"/>
                </a:cubicBezTo>
                <a:cubicBezTo>
                  <a:pt x="7465290" y="1562054"/>
                  <a:pt x="7469910" y="1561209"/>
                  <a:pt x="7470129" y="1557186"/>
                </a:cubicBezTo>
                <a:cubicBezTo>
                  <a:pt x="7474749" y="1556340"/>
                  <a:pt x="7479369" y="1555495"/>
                  <a:pt x="7483989" y="1554650"/>
                </a:cubicBezTo>
                <a:cubicBezTo>
                  <a:pt x="7482755" y="1547906"/>
                  <a:pt x="7492524" y="1549105"/>
                  <a:pt x="7496968" y="1547296"/>
                </a:cubicBezTo>
                <a:cubicBezTo>
                  <a:pt x="7494810" y="1540721"/>
                  <a:pt x="7504755" y="1542884"/>
                  <a:pt x="7509199" y="1541075"/>
                </a:cubicBezTo>
                <a:cubicBezTo>
                  <a:pt x="7509023" y="1540112"/>
                  <a:pt x="7507746" y="1538354"/>
                  <a:pt x="7509418" y="1537053"/>
                </a:cubicBezTo>
                <a:cubicBezTo>
                  <a:pt x="7522706" y="1536612"/>
                  <a:pt x="7525916" y="1528059"/>
                  <a:pt x="7539205" y="1527619"/>
                </a:cubicBezTo>
                <a:cubicBezTo>
                  <a:pt x="7538500" y="1523765"/>
                  <a:pt x="7542196" y="1523089"/>
                  <a:pt x="7546992" y="1523207"/>
                </a:cubicBezTo>
                <a:cubicBezTo>
                  <a:pt x="7544834" y="1516632"/>
                  <a:pt x="7554779" y="1518795"/>
                  <a:pt x="7557199" y="1516361"/>
                </a:cubicBezTo>
                <a:cubicBezTo>
                  <a:pt x="7557770" y="1514265"/>
                  <a:pt x="7556494" y="1512507"/>
                  <a:pt x="7557418" y="1512338"/>
                </a:cubicBezTo>
                <a:cubicBezTo>
                  <a:pt x="7564062" y="1512118"/>
                  <a:pt x="7574402" y="1511221"/>
                  <a:pt x="7575193" y="1505103"/>
                </a:cubicBezTo>
                <a:cubicBezTo>
                  <a:pt x="7579813" y="1504257"/>
                  <a:pt x="7584433" y="1503412"/>
                  <a:pt x="7589053" y="1502566"/>
                </a:cubicBezTo>
                <a:cubicBezTo>
                  <a:pt x="7588877" y="1501603"/>
                  <a:pt x="7588524" y="1499676"/>
                  <a:pt x="7589272" y="1498544"/>
                </a:cubicBezTo>
                <a:cubicBezTo>
                  <a:pt x="7594244" y="1499625"/>
                  <a:pt x="7590415" y="1494352"/>
                  <a:pt x="7595035" y="1493506"/>
                </a:cubicBezTo>
                <a:close/>
                <a:moveTo>
                  <a:pt x="759542" y="1381509"/>
                </a:moveTo>
                <a:lnTo>
                  <a:pt x="760451" y="1386474"/>
                </a:lnTo>
                <a:lnTo>
                  <a:pt x="743011" y="1389240"/>
                </a:lnTo>
                <a:lnTo>
                  <a:pt x="743554" y="1387422"/>
                </a:lnTo>
                <a:cubicBezTo>
                  <a:pt x="744693" y="1386467"/>
                  <a:pt x="745947" y="1385491"/>
                  <a:pt x="745507" y="1383082"/>
                </a:cubicBezTo>
                <a:cubicBezTo>
                  <a:pt x="750302" y="1383200"/>
                  <a:pt x="756417" y="1380089"/>
                  <a:pt x="759542" y="1381509"/>
                </a:cubicBezTo>
                <a:close/>
                <a:moveTo>
                  <a:pt x="1066245" y="1293025"/>
                </a:moveTo>
                <a:cubicBezTo>
                  <a:pt x="1068671" y="1292581"/>
                  <a:pt x="1070838" y="1292683"/>
                  <a:pt x="1072114" y="1294440"/>
                </a:cubicBezTo>
                <a:cubicBezTo>
                  <a:pt x="1071543" y="1296536"/>
                  <a:pt x="1066570" y="1295454"/>
                  <a:pt x="1064898" y="1296756"/>
                </a:cubicBezTo>
                <a:cubicBezTo>
                  <a:pt x="1064151" y="1297888"/>
                  <a:pt x="1065427" y="1299646"/>
                  <a:pt x="1064503" y="1299816"/>
                </a:cubicBezTo>
                <a:cubicBezTo>
                  <a:pt x="1058960" y="1300830"/>
                  <a:pt x="1052492" y="1302013"/>
                  <a:pt x="1046947" y="1303028"/>
                </a:cubicBezTo>
                <a:cubicBezTo>
                  <a:pt x="1047653" y="1306882"/>
                  <a:pt x="1045056" y="1308353"/>
                  <a:pt x="1041184" y="1308065"/>
                </a:cubicBezTo>
                <a:cubicBezTo>
                  <a:pt x="1040965" y="1312088"/>
                  <a:pt x="1038371" y="1313559"/>
                  <a:pt x="1034674" y="1314235"/>
                </a:cubicBezTo>
                <a:cubicBezTo>
                  <a:pt x="1031725" y="1313779"/>
                  <a:pt x="1034011" y="1305395"/>
                  <a:pt x="1030316" y="1306072"/>
                </a:cubicBezTo>
                <a:cubicBezTo>
                  <a:pt x="1027366" y="1305615"/>
                  <a:pt x="1028995" y="1309300"/>
                  <a:pt x="1029172" y="1310264"/>
                </a:cubicBezTo>
                <a:cubicBezTo>
                  <a:pt x="1026400" y="1310771"/>
                  <a:pt x="1024728" y="1312072"/>
                  <a:pt x="1025257" y="1314962"/>
                </a:cubicBezTo>
                <a:cubicBezTo>
                  <a:pt x="1025787" y="1317853"/>
                  <a:pt x="1031549" y="1312816"/>
                  <a:pt x="1030406" y="1317007"/>
                </a:cubicBezTo>
                <a:cubicBezTo>
                  <a:pt x="1028911" y="1319272"/>
                  <a:pt x="1027415" y="1321537"/>
                  <a:pt x="1025919" y="1323802"/>
                </a:cubicBezTo>
                <a:cubicBezTo>
                  <a:pt x="1023324" y="1325273"/>
                  <a:pt x="1024467" y="1321081"/>
                  <a:pt x="1023366" y="1320287"/>
                </a:cubicBezTo>
                <a:cubicBezTo>
                  <a:pt x="1019671" y="1320963"/>
                  <a:pt x="1015974" y="1321639"/>
                  <a:pt x="1012278" y="1322316"/>
                </a:cubicBezTo>
                <a:cubicBezTo>
                  <a:pt x="1014084" y="1326964"/>
                  <a:pt x="1008363" y="1327015"/>
                  <a:pt x="1007045" y="1330244"/>
                </a:cubicBezTo>
                <a:cubicBezTo>
                  <a:pt x="1005592" y="1327522"/>
                  <a:pt x="1001896" y="1328199"/>
                  <a:pt x="998199" y="1328875"/>
                </a:cubicBezTo>
                <a:cubicBezTo>
                  <a:pt x="1000006" y="1333523"/>
                  <a:pt x="995032" y="1332441"/>
                  <a:pt x="991512" y="1334081"/>
                </a:cubicBezTo>
                <a:cubicBezTo>
                  <a:pt x="994419" y="1339523"/>
                  <a:pt x="987597" y="1338780"/>
                  <a:pt x="988302" y="1342634"/>
                </a:cubicBezTo>
                <a:cubicBezTo>
                  <a:pt x="983111" y="1345575"/>
                  <a:pt x="981483" y="1341891"/>
                  <a:pt x="979281" y="1340302"/>
                </a:cubicBezTo>
                <a:cubicBezTo>
                  <a:pt x="976685" y="1341773"/>
                  <a:pt x="980516" y="1347046"/>
                  <a:pt x="976819" y="1347723"/>
                </a:cubicBezTo>
                <a:cubicBezTo>
                  <a:pt x="975190" y="1344038"/>
                  <a:pt x="971494" y="1344714"/>
                  <a:pt x="966874" y="1345560"/>
                </a:cubicBezTo>
                <a:cubicBezTo>
                  <a:pt x="967403" y="1348450"/>
                  <a:pt x="967932" y="1351340"/>
                  <a:pt x="968461" y="1354230"/>
                </a:cubicBezTo>
                <a:cubicBezTo>
                  <a:pt x="966612" y="1354568"/>
                  <a:pt x="963841" y="1355076"/>
                  <a:pt x="961993" y="1355414"/>
                </a:cubicBezTo>
                <a:cubicBezTo>
                  <a:pt x="961816" y="1354451"/>
                  <a:pt x="961464" y="1352524"/>
                  <a:pt x="961287" y="1351560"/>
                </a:cubicBezTo>
                <a:cubicBezTo>
                  <a:pt x="956667" y="1352406"/>
                  <a:pt x="949670" y="1350699"/>
                  <a:pt x="949804" y="1356649"/>
                </a:cubicBezTo>
                <a:cubicBezTo>
                  <a:pt x="952929" y="1358068"/>
                  <a:pt x="959044" y="1354958"/>
                  <a:pt x="961421" y="1357510"/>
                </a:cubicBezTo>
                <a:cubicBezTo>
                  <a:pt x="959178" y="1360907"/>
                  <a:pt x="952358" y="1360164"/>
                  <a:pt x="946990" y="1362142"/>
                </a:cubicBezTo>
                <a:cubicBezTo>
                  <a:pt x="946638" y="1360215"/>
                  <a:pt x="946461" y="1359252"/>
                  <a:pt x="946285" y="1358288"/>
                </a:cubicBezTo>
                <a:cubicBezTo>
                  <a:pt x="943512" y="1358796"/>
                  <a:pt x="940740" y="1359303"/>
                  <a:pt x="938892" y="1359641"/>
                </a:cubicBezTo>
                <a:cubicBezTo>
                  <a:pt x="938145" y="1360774"/>
                  <a:pt x="939421" y="1362531"/>
                  <a:pt x="938674" y="1363664"/>
                </a:cubicBezTo>
                <a:cubicBezTo>
                  <a:pt x="931282" y="1365017"/>
                  <a:pt x="924814" y="1366200"/>
                  <a:pt x="918345" y="1367384"/>
                </a:cubicBezTo>
                <a:cubicBezTo>
                  <a:pt x="918126" y="1371407"/>
                  <a:pt x="914430" y="1372083"/>
                  <a:pt x="914035" y="1375142"/>
                </a:cubicBezTo>
                <a:cubicBezTo>
                  <a:pt x="908492" y="1376157"/>
                  <a:pt x="903871" y="1377002"/>
                  <a:pt x="900351" y="1378642"/>
                </a:cubicBezTo>
                <a:cubicBezTo>
                  <a:pt x="900705" y="1380569"/>
                  <a:pt x="901980" y="1382326"/>
                  <a:pt x="900132" y="1382665"/>
                </a:cubicBezTo>
                <a:cubicBezTo>
                  <a:pt x="894589" y="1383680"/>
                  <a:pt x="891640" y="1383223"/>
                  <a:pt x="886272" y="1385201"/>
                </a:cubicBezTo>
                <a:cubicBezTo>
                  <a:pt x="886625" y="1387128"/>
                  <a:pt x="886978" y="1389055"/>
                  <a:pt x="885129" y="1389393"/>
                </a:cubicBezTo>
                <a:lnTo>
                  <a:pt x="882744" y="1389830"/>
                </a:lnTo>
                <a:lnTo>
                  <a:pt x="881660" y="1388338"/>
                </a:lnTo>
                <a:lnTo>
                  <a:pt x="875110" y="1388906"/>
                </a:lnTo>
                <a:lnTo>
                  <a:pt x="873159" y="1386605"/>
                </a:lnTo>
                <a:lnTo>
                  <a:pt x="872470" y="1389135"/>
                </a:lnTo>
                <a:lnTo>
                  <a:pt x="871320" y="1389234"/>
                </a:lnTo>
                <a:cubicBezTo>
                  <a:pt x="871362" y="1384248"/>
                  <a:pt x="864676" y="1389455"/>
                  <a:pt x="865289" y="1382373"/>
                </a:cubicBezTo>
                <a:cubicBezTo>
                  <a:pt x="860669" y="1383218"/>
                  <a:pt x="856049" y="1384063"/>
                  <a:pt x="851429" y="1384909"/>
                </a:cubicBezTo>
                <a:cubicBezTo>
                  <a:pt x="851253" y="1383945"/>
                  <a:pt x="849976" y="1382188"/>
                  <a:pt x="849800" y="1381224"/>
                </a:cubicBezTo>
                <a:cubicBezTo>
                  <a:pt x="841484" y="1382746"/>
                  <a:pt x="833168" y="1384268"/>
                  <a:pt x="824852" y="1385790"/>
                </a:cubicBezTo>
                <a:cubicBezTo>
                  <a:pt x="824675" y="1384826"/>
                  <a:pt x="824499" y="1383863"/>
                  <a:pt x="824323" y="1382900"/>
                </a:cubicBezTo>
                <a:cubicBezTo>
                  <a:pt x="816931" y="1384252"/>
                  <a:pt x="809539" y="1385605"/>
                  <a:pt x="802146" y="1386958"/>
                </a:cubicBezTo>
                <a:cubicBezTo>
                  <a:pt x="801794" y="1385031"/>
                  <a:pt x="801617" y="1384068"/>
                  <a:pt x="801441" y="1383104"/>
                </a:cubicBezTo>
                <a:cubicBezTo>
                  <a:pt x="798669" y="1383611"/>
                  <a:pt x="795897" y="1384119"/>
                  <a:pt x="793125" y="1384626"/>
                </a:cubicBezTo>
                <a:cubicBezTo>
                  <a:pt x="792596" y="1381736"/>
                  <a:pt x="792244" y="1379809"/>
                  <a:pt x="789648" y="1381279"/>
                </a:cubicBezTo>
                <a:cubicBezTo>
                  <a:pt x="790177" y="1384170"/>
                  <a:pt x="788461" y="1385230"/>
                  <a:pt x="786058" y="1385795"/>
                </a:cubicBezTo>
                <a:lnTo>
                  <a:pt x="783310" y="1386342"/>
                </a:lnTo>
                <a:lnTo>
                  <a:pt x="783171" y="1380172"/>
                </a:lnTo>
                <a:cubicBezTo>
                  <a:pt x="785019" y="1379834"/>
                  <a:pt x="787791" y="1379326"/>
                  <a:pt x="789639" y="1378988"/>
                </a:cubicBezTo>
                <a:cubicBezTo>
                  <a:pt x="787834" y="1374340"/>
                  <a:pt x="793730" y="1375253"/>
                  <a:pt x="793027" y="1371399"/>
                </a:cubicBezTo>
                <a:cubicBezTo>
                  <a:pt x="802089" y="1368745"/>
                  <a:pt x="813354" y="1367679"/>
                  <a:pt x="821493" y="1365194"/>
                </a:cubicBezTo>
                <a:cubicBezTo>
                  <a:pt x="821141" y="1363267"/>
                  <a:pt x="820966" y="1362303"/>
                  <a:pt x="821888" y="1362134"/>
                </a:cubicBezTo>
                <a:cubicBezTo>
                  <a:pt x="832801" y="1359142"/>
                  <a:pt x="845165" y="1358871"/>
                  <a:pt x="854053" y="1355253"/>
                </a:cubicBezTo>
                <a:cubicBezTo>
                  <a:pt x="853700" y="1353326"/>
                  <a:pt x="853349" y="1351399"/>
                  <a:pt x="854271" y="1351230"/>
                </a:cubicBezTo>
                <a:cubicBezTo>
                  <a:pt x="856120" y="1350892"/>
                  <a:pt x="858892" y="1350385"/>
                  <a:pt x="860740" y="1350046"/>
                </a:cubicBezTo>
                <a:cubicBezTo>
                  <a:pt x="861093" y="1351973"/>
                  <a:pt x="860697" y="1355033"/>
                  <a:pt x="863293" y="1353562"/>
                </a:cubicBezTo>
                <a:cubicBezTo>
                  <a:pt x="867165" y="1353849"/>
                  <a:pt x="862588" y="1349708"/>
                  <a:pt x="865360" y="1349201"/>
                </a:cubicBezTo>
                <a:cubicBezTo>
                  <a:pt x="874601" y="1347511"/>
                  <a:pt x="884765" y="1345650"/>
                  <a:pt x="894005" y="1343960"/>
                </a:cubicBezTo>
                <a:cubicBezTo>
                  <a:pt x="894577" y="1341863"/>
                  <a:pt x="893300" y="1340106"/>
                  <a:pt x="894223" y="1339937"/>
                </a:cubicBezTo>
                <a:cubicBezTo>
                  <a:pt x="906235" y="1337739"/>
                  <a:pt x="918248" y="1335540"/>
                  <a:pt x="930260" y="1333342"/>
                </a:cubicBezTo>
                <a:cubicBezTo>
                  <a:pt x="931008" y="1332210"/>
                  <a:pt x="929554" y="1329489"/>
                  <a:pt x="931403" y="1329150"/>
                </a:cubicBezTo>
                <a:cubicBezTo>
                  <a:pt x="940643" y="1327460"/>
                  <a:pt x="949882" y="1325768"/>
                  <a:pt x="959123" y="1324078"/>
                </a:cubicBezTo>
                <a:cubicBezTo>
                  <a:pt x="959872" y="1322945"/>
                  <a:pt x="957317" y="1319430"/>
                  <a:pt x="960266" y="1319886"/>
                </a:cubicBezTo>
                <a:cubicBezTo>
                  <a:pt x="963786" y="1318246"/>
                  <a:pt x="961323" y="1325666"/>
                  <a:pt x="965591" y="1322894"/>
                </a:cubicBezTo>
                <a:cubicBezTo>
                  <a:pt x="968539" y="1323350"/>
                  <a:pt x="963963" y="1319209"/>
                  <a:pt x="966735" y="1318702"/>
                </a:cubicBezTo>
                <a:cubicBezTo>
                  <a:pt x="970430" y="1318026"/>
                  <a:pt x="974126" y="1317350"/>
                  <a:pt x="977822" y="1316673"/>
                </a:cubicBezTo>
                <a:cubicBezTo>
                  <a:pt x="978175" y="1318600"/>
                  <a:pt x="977603" y="1320696"/>
                  <a:pt x="979275" y="1319394"/>
                </a:cubicBezTo>
                <a:cubicBezTo>
                  <a:pt x="981342" y="1315033"/>
                  <a:pt x="989835" y="1314475"/>
                  <a:pt x="995202" y="1312497"/>
                </a:cubicBezTo>
                <a:cubicBezTo>
                  <a:pt x="995027" y="1311534"/>
                  <a:pt x="994851" y="1310570"/>
                  <a:pt x="995773" y="1310401"/>
                </a:cubicBezTo>
                <a:cubicBezTo>
                  <a:pt x="1008534" y="1307071"/>
                  <a:pt x="1019974" y="1306968"/>
                  <a:pt x="1026486" y="1300799"/>
                </a:cubicBezTo>
                <a:cubicBezTo>
                  <a:pt x="1028333" y="1300460"/>
                  <a:pt x="1027191" y="1304652"/>
                  <a:pt x="1030710" y="1303013"/>
                </a:cubicBezTo>
                <a:cubicBezTo>
                  <a:pt x="1032558" y="1302674"/>
                  <a:pt x="1031106" y="1299953"/>
                  <a:pt x="1032030" y="1299784"/>
                </a:cubicBezTo>
                <a:cubicBezTo>
                  <a:pt x="1033878" y="1299446"/>
                  <a:pt x="1037396" y="1297806"/>
                  <a:pt x="1038674" y="1299564"/>
                </a:cubicBezTo>
                <a:cubicBezTo>
                  <a:pt x="1041227" y="1303079"/>
                  <a:pt x="1035154" y="1301203"/>
                  <a:pt x="1036607" y="1303925"/>
                </a:cubicBezTo>
                <a:cubicBezTo>
                  <a:pt x="1037883" y="1305683"/>
                  <a:pt x="1040656" y="1305175"/>
                  <a:pt x="1043427" y="1304668"/>
                </a:cubicBezTo>
                <a:cubicBezTo>
                  <a:pt x="1045100" y="1303366"/>
                  <a:pt x="1041446" y="1299057"/>
                  <a:pt x="1043117" y="1297755"/>
                </a:cubicBezTo>
                <a:cubicBezTo>
                  <a:pt x="1047737" y="1296910"/>
                  <a:pt x="1053281" y="1295895"/>
                  <a:pt x="1058826" y="1294881"/>
                </a:cubicBezTo>
                <a:cubicBezTo>
                  <a:pt x="1061136" y="1294458"/>
                  <a:pt x="1063820" y="1293469"/>
                  <a:pt x="1066245" y="1293025"/>
                </a:cubicBezTo>
                <a:close/>
                <a:moveTo>
                  <a:pt x="1272381" y="612322"/>
                </a:moveTo>
                <a:lnTo>
                  <a:pt x="1274352" y="613518"/>
                </a:lnTo>
                <a:lnTo>
                  <a:pt x="1272214" y="613627"/>
                </a:lnTo>
                <a:lnTo>
                  <a:pt x="1271459" y="612589"/>
                </a:lnTo>
                <a:close/>
                <a:moveTo>
                  <a:pt x="1247673" y="593875"/>
                </a:moveTo>
                <a:lnTo>
                  <a:pt x="1261526" y="594396"/>
                </a:lnTo>
                <a:cubicBezTo>
                  <a:pt x="1261526" y="596636"/>
                  <a:pt x="1261526" y="598877"/>
                  <a:pt x="1261526" y="601118"/>
                </a:cubicBezTo>
                <a:lnTo>
                  <a:pt x="1251061" y="601118"/>
                </a:lnTo>
                <a:lnTo>
                  <a:pt x="1250737" y="600631"/>
                </a:lnTo>
                <a:lnTo>
                  <a:pt x="1248077" y="601118"/>
                </a:lnTo>
                <a:lnTo>
                  <a:pt x="1235972" y="601118"/>
                </a:lnTo>
                <a:lnTo>
                  <a:pt x="1235248" y="599483"/>
                </a:lnTo>
                <a:lnTo>
                  <a:pt x="1226315" y="601118"/>
                </a:lnTo>
                <a:lnTo>
                  <a:pt x="1210219" y="601118"/>
                </a:lnTo>
                <a:close/>
                <a:moveTo>
                  <a:pt x="1956210" y="520449"/>
                </a:moveTo>
                <a:cubicBezTo>
                  <a:pt x="1956210" y="524931"/>
                  <a:pt x="1956210" y="527172"/>
                  <a:pt x="1950783" y="527172"/>
                </a:cubicBezTo>
                <a:cubicBezTo>
                  <a:pt x="1934501" y="527172"/>
                  <a:pt x="1912792" y="527172"/>
                  <a:pt x="1896511" y="527172"/>
                </a:cubicBezTo>
                <a:cubicBezTo>
                  <a:pt x="1885656" y="529413"/>
                  <a:pt x="1896511" y="538376"/>
                  <a:pt x="1885656" y="538376"/>
                </a:cubicBezTo>
                <a:cubicBezTo>
                  <a:pt x="1858519" y="536135"/>
                  <a:pt x="1820529" y="540617"/>
                  <a:pt x="1798821" y="536135"/>
                </a:cubicBezTo>
                <a:cubicBezTo>
                  <a:pt x="1798821" y="533894"/>
                  <a:pt x="1798821" y="531654"/>
                  <a:pt x="1798821" y="529413"/>
                </a:cubicBezTo>
                <a:cubicBezTo>
                  <a:pt x="1825956" y="529413"/>
                  <a:pt x="1847666" y="529413"/>
                  <a:pt x="1869374" y="529413"/>
                </a:cubicBezTo>
                <a:cubicBezTo>
                  <a:pt x="1863948" y="513727"/>
                  <a:pt x="1929073" y="524931"/>
                  <a:pt x="1956210" y="520449"/>
                </a:cubicBezTo>
                <a:close/>
                <a:moveTo>
                  <a:pt x="4452721" y="179847"/>
                </a:moveTo>
                <a:cubicBezTo>
                  <a:pt x="4474430" y="182088"/>
                  <a:pt x="4501566" y="177606"/>
                  <a:pt x="4517847" y="182088"/>
                </a:cubicBezTo>
                <a:cubicBezTo>
                  <a:pt x="4517847" y="184329"/>
                  <a:pt x="4517847" y="186570"/>
                  <a:pt x="4517847" y="188811"/>
                </a:cubicBezTo>
                <a:cubicBezTo>
                  <a:pt x="4496139" y="188811"/>
                  <a:pt x="4474430" y="188811"/>
                  <a:pt x="4452721" y="188811"/>
                </a:cubicBezTo>
                <a:cubicBezTo>
                  <a:pt x="4452721" y="184329"/>
                  <a:pt x="4452721" y="182088"/>
                  <a:pt x="4452721" y="179847"/>
                </a:cubicBezTo>
                <a:close/>
                <a:moveTo>
                  <a:pt x="6867828" y="583"/>
                </a:moveTo>
                <a:cubicBezTo>
                  <a:pt x="6867828" y="7306"/>
                  <a:pt x="6856974" y="20750"/>
                  <a:pt x="6878683" y="18510"/>
                </a:cubicBezTo>
                <a:cubicBezTo>
                  <a:pt x="6894964" y="16269"/>
                  <a:pt x="6878683" y="583"/>
                  <a:pt x="6889537" y="583"/>
                </a:cubicBezTo>
                <a:cubicBezTo>
                  <a:pt x="6894964" y="583"/>
                  <a:pt x="6900392" y="583"/>
                  <a:pt x="6905819" y="583"/>
                </a:cubicBezTo>
                <a:cubicBezTo>
                  <a:pt x="6905819" y="7306"/>
                  <a:pt x="6905819" y="11787"/>
                  <a:pt x="6905819" y="18510"/>
                </a:cubicBezTo>
                <a:cubicBezTo>
                  <a:pt x="6927528" y="16269"/>
                  <a:pt x="6932955" y="20750"/>
                  <a:pt x="6949236" y="20750"/>
                </a:cubicBezTo>
                <a:cubicBezTo>
                  <a:pt x="6965518" y="18510"/>
                  <a:pt x="6938382" y="583"/>
                  <a:pt x="6965518" y="583"/>
                </a:cubicBezTo>
                <a:cubicBezTo>
                  <a:pt x="6960091" y="16269"/>
                  <a:pt x="7025217" y="2824"/>
                  <a:pt x="7014363" y="18510"/>
                </a:cubicBezTo>
                <a:cubicBezTo>
                  <a:pt x="7030645" y="18510"/>
                  <a:pt x="7041499" y="18510"/>
                  <a:pt x="7057781" y="18510"/>
                </a:cubicBezTo>
                <a:cubicBezTo>
                  <a:pt x="7052353" y="5065"/>
                  <a:pt x="7084917" y="9546"/>
                  <a:pt x="7084917" y="583"/>
                </a:cubicBezTo>
                <a:cubicBezTo>
                  <a:pt x="7090344" y="583"/>
                  <a:pt x="7095771" y="583"/>
                  <a:pt x="7101198" y="583"/>
                </a:cubicBezTo>
                <a:cubicBezTo>
                  <a:pt x="7112053" y="583"/>
                  <a:pt x="7095771" y="14028"/>
                  <a:pt x="7122907" y="9546"/>
                </a:cubicBezTo>
                <a:cubicBezTo>
                  <a:pt x="7133762" y="11787"/>
                  <a:pt x="7117480" y="-1658"/>
                  <a:pt x="7128334" y="583"/>
                </a:cubicBezTo>
                <a:cubicBezTo>
                  <a:pt x="7144616" y="583"/>
                  <a:pt x="7155470" y="583"/>
                  <a:pt x="7166325" y="583"/>
                </a:cubicBezTo>
                <a:cubicBezTo>
                  <a:pt x="7171752" y="5065"/>
                  <a:pt x="7155470" y="18510"/>
                  <a:pt x="7177179" y="18510"/>
                </a:cubicBezTo>
                <a:cubicBezTo>
                  <a:pt x="7198888" y="18510"/>
                  <a:pt x="7182606" y="2824"/>
                  <a:pt x="7198888" y="583"/>
                </a:cubicBezTo>
                <a:cubicBezTo>
                  <a:pt x="7209742" y="583"/>
                  <a:pt x="7220597" y="583"/>
                  <a:pt x="7231451" y="583"/>
                </a:cubicBezTo>
                <a:cubicBezTo>
                  <a:pt x="7231451" y="2824"/>
                  <a:pt x="7231451" y="7306"/>
                  <a:pt x="7231451" y="9546"/>
                </a:cubicBezTo>
                <a:cubicBezTo>
                  <a:pt x="7285723" y="9546"/>
                  <a:pt x="7345423" y="9546"/>
                  <a:pt x="7399695" y="9546"/>
                </a:cubicBezTo>
                <a:cubicBezTo>
                  <a:pt x="7405122" y="22991"/>
                  <a:pt x="7459394" y="20750"/>
                  <a:pt x="7486530" y="18510"/>
                </a:cubicBezTo>
                <a:cubicBezTo>
                  <a:pt x="7502812" y="16269"/>
                  <a:pt x="7486530" y="29714"/>
                  <a:pt x="7508239" y="27473"/>
                </a:cubicBezTo>
                <a:cubicBezTo>
                  <a:pt x="7513666" y="27473"/>
                  <a:pt x="7508239" y="20750"/>
                  <a:pt x="7519093" y="20750"/>
                </a:cubicBezTo>
                <a:cubicBezTo>
                  <a:pt x="7546229" y="18510"/>
                  <a:pt x="7557084" y="22991"/>
                  <a:pt x="7567938" y="27473"/>
                </a:cubicBezTo>
                <a:cubicBezTo>
                  <a:pt x="7589647" y="29714"/>
                  <a:pt x="7573365" y="18510"/>
                  <a:pt x="7584220" y="20750"/>
                </a:cubicBezTo>
                <a:cubicBezTo>
                  <a:pt x="7649346" y="20750"/>
                  <a:pt x="7692764" y="16269"/>
                  <a:pt x="7757890" y="18510"/>
                </a:cubicBezTo>
                <a:cubicBezTo>
                  <a:pt x="7757890" y="14028"/>
                  <a:pt x="7752463" y="7306"/>
                  <a:pt x="7768745" y="9546"/>
                </a:cubicBezTo>
                <a:cubicBezTo>
                  <a:pt x="7790454" y="7306"/>
                  <a:pt x="7763318" y="22991"/>
                  <a:pt x="7790454" y="18510"/>
                </a:cubicBezTo>
                <a:cubicBezTo>
                  <a:pt x="7806735" y="16269"/>
                  <a:pt x="7790454" y="5065"/>
                  <a:pt x="7812163" y="9546"/>
                </a:cubicBezTo>
                <a:cubicBezTo>
                  <a:pt x="7812163" y="18510"/>
                  <a:pt x="7850153" y="14028"/>
                  <a:pt x="7839299" y="29714"/>
                </a:cubicBezTo>
                <a:cubicBezTo>
                  <a:pt x="7844726" y="29714"/>
                  <a:pt x="7861007" y="27473"/>
                  <a:pt x="7861007" y="31954"/>
                </a:cubicBezTo>
                <a:cubicBezTo>
                  <a:pt x="7861007" y="36436"/>
                  <a:pt x="7861007" y="40918"/>
                  <a:pt x="7861007" y="45399"/>
                </a:cubicBezTo>
                <a:cubicBezTo>
                  <a:pt x="7893571" y="47640"/>
                  <a:pt x="7898998" y="58844"/>
                  <a:pt x="7947843" y="54362"/>
                </a:cubicBezTo>
                <a:cubicBezTo>
                  <a:pt x="7947843" y="52122"/>
                  <a:pt x="7947843" y="47640"/>
                  <a:pt x="7953270" y="45399"/>
                </a:cubicBezTo>
                <a:cubicBezTo>
                  <a:pt x="7964124" y="45399"/>
                  <a:pt x="7980406" y="45399"/>
                  <a:pt x="7991260" y="45399"/>
                </a:cubicBezTo>
                <a:cubicBezTo>
                  <a:pt x="7980406" y="58844"/>
                  <a:pt x="8023824" y="49881"/>
                  <a:pt x="8012969" y="63326"/>
                </a:cubicBezTo>
                <a:cubicBezTo>
                  <a:pt x="8029251" y="63326"/>
                  <a:pt x="8040105" y="63326"/>
                  <a:pt x="8056387" y="63326"/>
                </a:cubicBezTo>
                <a:cubicBezTo>
                  <a:pt x="8056387" y="65567"/>
                  <a:pt x="8056387" y="67807"/>
                  <a:pt x="8056387" y="72289"/>
                </a:cubicBezTo>
                <a:lnTo>
                  <a:pt x="8073983" y="72289"/>
                </a:lnTo>
                <a:lnTo>
                  <a:pt x="8071936" y="72664"/>
                </a:lnTo>
                <a:cubicBezTo>
                  <a:pt x="8072112" y="73627"/>
                  <a:pt x="8073741" y="77311"/>
                  <a:pt x="8070793" y="76855"/>
                </a:cubicBezTo>
                <a:cubicBezTo>
                  <a:pt x="8069516" y="75098"/>
                  <a:pt x="8069735" y="71075"/>
                  <a:pt x="8066392" y="73678"/>
                </a:cubicBezTo>
                <a:cubicBezTo>
                  <a:pt x="8063444" y="73222"/>
                  <a:pt x="8067097" y="77532"/>
                  <a:pt x="8065249" y="77870"/>
                </a:cubicBezTo>
                <a:cubicBezTo>
                  <a:pt x="8056009" y="79561"/>
                  <a:pt x="8045845" y="81421"/>
                  <a:pt x="8036605" y="83112"/>
                </a:cubicBezTo>
                <a:cubicBezTo>
                  <a:pt x="8038015" y="90819"/>
                  <a:pt x="8024021" y="87406"/>
                  <a:pt x="8018653" y="89384"/>
                </a:cubicBezTo>
                <a:cubicBezTo>
                  <a:pt x="8019182" y="92274"/>
                  <a:pt x="8019535" y="94201"/>
                  <a:pt x="8016586" y="93745"/>
                </a:cubicBezTo>
                <a:cubicBezTo>
                  <a:pt x="8015662" y="93914"/>
                  <a:pt x="8015310" y="91987"/>
                  <a:pt x="8014957" y="90060"/>
                </a:cubicBezTo>
                <a:cubicBezTo>
                  <a:pt x="8012185" y="90567"/>
                  <a:pt x="8010337" y="90906"/>
                  <a:pt x="8007565" y="91413"/>
                </a:cubicBezTo>
                <a:cubicBezTo>
                  <a:pt x="8006817" y="92545"/>
                  <a:pt x="8009370" y="96061"/>
                  <a:pt x="8005498" y="95774"/>
                </a:cubicBezTo>
                <a:cubicBezTo>
                  <a:pt x="8004398" y="94979"/>
                  <a:pt x="8004617" y="90957"/>
                  <a:pt x="8001097" y="92596"/>
                </a:cubicBezTo>
                <a:cubicBezTo>
                  <a:pt x="8000835" y="101605"/>
                  <a:pt x="7989614" y="97686"/>
                  <a:pt x="7982398" y="100001"/>
                </a:cubicBezTo>
                <a:cubicBezTo>
                  <a:pt x="7981826" y="102097"/>
                  <a:pt x="7984203" y="104649"/>
                  <a:pt x="7981255" y="104193"/>
                </a:cubicBezTo>
                <a:cubicBezTo>
                  <a:pt x="7979231" y="103568"/>
                  <a:pt x="7979449" y="99545"/>
                  <a:pt x="7975930" y="101185"/>
                </a:cubicBezTo>
                <a:cubicBezTo>
                  <a:pt x="7976987" y="106965"/>
                  <a:pt x="7970167" y="106222"/>
                  <a:pt x="7964623" y="107236"/>
                </a:cubicBezTo>
                <a:cubicBezTo>
                  <a:pt x="7965194" y="105140"/>
                  <a:pt x="7963917" y="103383"/>
                  <a:pt x="7961145" y="103890"/>
                </a:cubicBezTo>
                <a:cubicBezTo>
                  <a:pt x="7959826" y="107118"/>
                  <a:pt x="7956306" y="108758"/>
                  <a:pt x="7957188" y="113575"/>
                </a:cubicBezTo>
                <a:cubicBezTo>
                  <a:pt x="7951820" y="115553"/>
                  <a:pt x="7950544" y="113795"/>
                  <a:pt x="7947419" y="112376"/>
                </a:cubicBezTo>
                <a:cubicBezTo>
                  <a:pt x="7945705" y="118663"/>
                  <a:pt x="7933911" y="116839"/>
                  <a:pt x="7928544" y="118817"/>
                </a:cubicBezTo>
                <a:cubicBezTo>
                  <a:pt x="7928720" y="119780"/>
                  <a:pt x="7929072" y="121707"/>
                  <a:pt x="7928325" y="122840"/>
                </a:cubicBezTo>
                <a:cubicBezTo>
                  <a:pt x="7913540" y="125545"/>
                  <a:pt x="7899680" y="128081"/>
                  <a:pt x="7884896" y="130787"/>
                </a:cubicBezTo>
                <a:cubicBezTo>
                  <a:pt x="7885072" y="131750"/>
                  <a:pt x="7885425" y="133677"/>
                  <a:pt x="7884677" y="134810"/>
                </a:cubicBezTo>
                <a:cubicBezTo>
                  <a:pt x="7878209" y="135993"/>
                  <a:pt x="7876537" y="137295"/>
                  <a:pt x="7870817" y="137346"/>
                </a:cubicBezTo>
                <a:cubicBezTo>
                  <a:pt x="7871170" y="139273"/>
                  <a:pt x="7871522" y="141199"/>
                  <a:pt x="7868574" y="140743"/>
                </a:cubicBezTo>
                <a:cubicBezTo>
                  <a:pt x="7866726" y="141082"/>
                  <a:pt x="7867297" y="138986"/>
                  <a:pt x="7867121" y="138022"/>
                </a:cubicBezTo>
                <a:cubicBezTo>
                  <a:pt x="7861577" y="139037"/>
                  <a:pt x="7856957" y="139882"/>
                  <a:pt x="7852337" y="140728"/>
                </a:cubicBezTo>
                <a:cubicBezTo>
                  <a:pt x="7851765" y="142824"/>
                  <a:pt x="7854495" y="147302"/>
                  <a:pt x="7852647" y="147641"/>
                </a:cubicBezTo>
                <a:cubicBezTo>
                  <a:pt x="7845255" y="148993"/>
                  <a:pt x="7837863" y="150346"/>
                  <a:pt x="7831394" y="151530"/>
                </a:cubicBezTo>
                <a:cubicBezTo>
                  <a:pt x="7831923" y="154420"/>
                  <a:pt x="7832276" y="156347"/>
                  <a:pt x="7830428" y="156685"/>
                </a:cubicBezTo>
                <a:cubicBezTo>
                  <a:pt x="7829328" y="155891"/>
                  <a:pt x="7827303" y="155265"/>
                  <a:pt x="7827698" y="152206"/>
                </a:cubicBezTo>
                <a:cubicBezTo>
                  <a:pt x="7820306" y="153559"/>
                  <a:pt x="7818239" y="157920"/>
                  <a:pt x="7816349" y="163244"/>
                </a:cubicBezTo>
                <a:cubicBezTo>
                  <a:pt x="7811729" y="164089"/>
                  <a:pt x="7808033" y="164766"/>
                  <a:pt x="7803413" y="165611"/>
                </a:cubicBezTo>
                <a:cubicBezTo>
                  <a:pt x="7805571" y="172186"/>
                  <a:pt x="7793601" y="169398"/>
                  <a:pt x="7789334" y="172170"/>
                </a:cubicBezTo>
                <a:cubicBezTo>
                  <a:pt x="7791492" y="178745"/>
                  <a:pt x="7779522" y="175957"/>
                  <a:pt x="7775255" y="178729"/>
                </a:cubicBezTo>
                <a:cubicBezTo>
                  <a:pt x="7774331" y="178898"/>
                  <a:pt x="7775960" y="182583"/>
                  <a:pt x="7773011" y="182127"/>
                </a:cubicBezTo>
                <a:cubicBezTo>
                  <a:pt x="7770592" y="184561"/>
                  <a:pt x="7772306" y="178273"/>
                  <a:pt x="7768963" y="180876"/>
                </a:cubicBezTo>
                <a:cubicBezTo>
                  <a:pt x="7768744" y="184899"/>
                  <a:pt x="7761923" y="184156"/>
                  <a:pt x="7757303" y="185001"/>
                </a:cubicBezTo>
                <a:cubicBezTo>
                  <a:pt x="7756556" y="186134"/>
                  <a:pt x="7758185" y="189818"/>
                  <a:pt x="7755236" y="189362"/>
                </a:cubicBezTo>
                <a:cubicBezTo>
                  <a:pt x="7753565" y="190664"/>
                  <a:pt x="7755279" y="184376"/>
                  <a:pt x="7751759" y="186016"/>
                </a:cubicBezTo>
                <a:cubicBezTo>
                  <a:pt x="7746391" y="187994"/>
                  <a:pt x="7747273" y="192811"/>
                  <a:pt x="7739528" y="192237"/>
                </a:cubicBezTo>
                <a:cubicBezTo>
                  <a:pt x="7741157" y="195921"/>
                  <a:pt x="7739486" y="197223"/>
                  <a:pt x="7736537" y="196767"/>
                </a:cubicBezTo>
                <a:cubicBezTo>
                  <a:pt x="7734866" y="198068"/>
                  <a:pt x="7738519" y="202378"/>
                  <a:pt x="7734647" y="202091"/>
                </a:cubicBezTo>
                <a:cubicBezTo>
                  <a:pt x="7732799" y="202429"/>
                  <a:pt x="7733942" y="198237"/>
                  <a:pt x="7731917" y="197612"/>
                </a:cubicBezTo>
                <a:cubicBezTo>
                  <a:pt x="7725449" y="198796"/>
                  <a:pt x="7721182" y="201568"/>
                  <a:pt x="7715285" y="200656"/>
                </a:cubicBezTo>
                <a:cubicBezTo>
                  <a:pt x="7715419" y="206605"/>
                  <a:pt x="7709698" y="206656"/>
                  <a:pt x="7704154" y="207671"/>
                </a:cubicBezTo>
                <a:cubicBezTo>
                  <a:pt x="7705565" y="215378"/>
                  <a:pt x="7691571" y="211965"/>
                  <a:pt x="7686379" y="214906"/>
                </a:cubicBezTo>
                <a:cubicBezTo>
                  <a:pt x="7688932" y="218422"/>
                  <a:pt x="7686160" y="218929"/>
                  <a:pt x="7683388" y="219436"/>
                </a:cubicBezTo>
                <a:cubicBezTo>
                  <a:pt x="7682641" y="220569"/>
                  <a:pt x="7685018" y="223121"/>
                  <a:pt x="7682069" y="222665"/>
                </a:cubicBezTo>
                <a:cubicBezTo>
                  <a:pt x="7680221" y="223002"/>
                  <a:pt x="7680793" y="220907"/>
                  <a:pt x="7680616" y="219944"/>
                </a:cubicBezTo>
                <a:cubicBezTo>
                  <a:pt x="7673048" y="220333"/>
                  <a:pt x="7670628" y="222767"/>
                  <a:pt x="7663984" y="222987"/>
                </a:cubicBezTo>
                <a:cubicBezTo>
                  <a:pt x="7664160" y="223951"/>
                  <a:pt x="7665437" y="225708"/>
                  <a:pt x="7663589" y="226047"/>
                </a:cubicBezTo>
                <a:cubicBezTo>
                  <a:pt x="7656197" y="227399"/>
                  <a:pt x="7650081" y="230510"/>
                  <a:pt x="7643261" y="229767"/>
                </a:cubicBezTo>
                <a:cubicBezTo>
                  <a:pt x="7642689" y="231862"/>
                  <a:pt x="7643394" y="235716"/>
                  <a:pt x="7638422" y="234635"/>
                </a:cubicBezTo>
                <a:cubicBezTo>
                  <a:pt x="7636397" y="234009"/>
                  <a:pt x="7636616" y="229987"/>
                  <a:pt x="7633096" y="231627"/>
                </a:cubicBezTo>
                <a:cubicBezTo>
                  <a:pt x="7634154" y="237407"/>
                  <a:pt x="7625309" y="236039"/>
                  <a:pt x="7625267" y="241025"/>
                </a:cubicBezTo>
                <a:cubicBezTo>
                  <a:pt x="7617875" y="242377"/>
                  <a:pt x="7614355" y="244017"/>
                  <a:pt x="7607710" y="244237"/>
                </a:cubicBezTo>
                <a:cubicBezTo>
                  <a:pt x="7609868" y="250812"/>
                  <a:pt x="7598823" y="247855"/>
                  <a:pt x="7600057" y="254599"/>
                </a:cubicBezTo>
                <a:cubicBezTo>
                  <a:pt x="7596361" y="255275"/>
                  <a:pt x="7591741" y="256121"/>
                  <a:pt x="7587121" y="256966"/>
                </a:cubicBezTo>
                <a:cubicBezTo>
                  <a:pt x="7588002" y="261783"/>
                  <a:pt x="7581181" y="261040"/>
                  <a:pt x="7576738" y="262849"/>
                </a:cubicBezTo>
                <a:cubicBezTo>
                  <a:pt x="7575990" y="263981"/>
                  <a:pt x="7577267" y="265739"/>
                  <a:pt x="7576343" y="265908"/>
                </a:cubicBezTo>
                <a:cubicBezTo>
                  <a:pt x="7573571" y="266415"/>
                  <a:pt x="7571723" y="266754"/>
                  <a:pt x="7569875" y="267092"/>
                </a:cubicBezTo>
                <a:cubicBezTo>
                  <a:pt x="7569698" y="266128"/>
                  <a:pt x="7569346" y="264202"/>
                  <a:pt x="7568422" y="264371"/>
                </a:cubicBezTo>
                <a:cubicBezTo>
                  <a:pt x="7564549" y="264084"/>
                  <a:pt x="7567102" y="267599"/>
                  <a:pt x="7565254" y="267937"/>
                </a:cubicBezTo>
                <a:cubicBezTo>
                  <a:pt x="7559534" y="267988"/>
                  <a:pt x="7559139" y="271048"/>
                  <a:pt x="7556719" y="273482"/>
                </a:cubicBezTo>
                <a:cubicBezTo>
                  <a:pt x="7550075" y="273702"/>
                  <a:pt x="7545808" y="276474"/>
                  <a:pt x="7542640" y="280041"/>
                </a:cubicBezTo>
                <a:cubicBezTo>
                  <a:pt x="7540792" y="280379"/>
                  <a:pt x="7541935" y="276187"/>
                  <a:pt x="7538415" y="277827"/>
                </a:cubicBezTo>
                <a:cubicBezTo>
                  <a:pt x="7535467" y="277371"/>
                  <a:pt x="7538768" y="279754"/>
                  <a:pt x="7536172" y="281224"/>
                </a:cubicBezTo>
                <a:cubicBezTo>
                  <a:pt x="7534501" y="282526"/>
                  <a:pt x="7529528" y="281445"/>
                  <a:pt x="7526932" y="282915"/>
                </a:cubicBezTo>
                <a:cubicBezTo>
                  <a:pt x="7526184" y="284048"/>
                  <a:pt x="7528738" y="287563"/>
                  <a:pt x="7526890" y="287901"/>
                </a:cubicBezTo>
                <a:cubicBezTo>
                  <a:pt x="7522270" y="288747"/>
                  <a:pt x="7517650" y="289592"/>
                  <a:pt x="7513029" y="290438"/>
                </a:cubicBezTo>
                <a:cubicBezTo>
                  <a:pt x="7514264" y="297182"/>
                  <a:pt x="7502294" y="294394"/>
                  <a:pt x="7498027" y="297166"/>
                </a:cubicBezTo>
                <a:cubicBezTo>
                  <a:pt x="7500756" y="301645"/>
                  <a:pt x="7494860" y="300733"/>
                  <a:pt x="7492264" y="302203"/>
                </a:cubicBezTo>
                <a:cubicBezTo>
                  <a:pt x="7491516" y="303336"/>
                  <a:pt x="7493893" y="305888"/>
                  <a:pt x="7490945" y="305432"/>
                </a:cubicBezTo>
                <a:cubicBezTo>
                  <a:pt x="7487425" y="307071"/>
                  <a:pt x="7490063" y="300614"/>
                  <a:pt x="7485796" y="303387"/>
                </a:cubicBezTo>
                <a:cubicBezTo>
                  <a:pt x="7485577" y="307409"/>
                  <a:pt x="7480780" y="307292"/>
                  <a:pt x="7480562" y="311314"/>
                </a:cubicBezTo>
                <a:cubicBezTo>
                  <a:pt x="7474094" y="312498"/>
                  <a:pt x="7470750" y="315101"/>
                  <a:pt x="7464106" y="315321"/>
                </a:cubicBezTo>
                <a:cubicBezTo>
                  <a:pt x="7464239" y="321271"/>
                  <a:pt x="7458166" y="319395"/>
                  <a:pt x="7453546" y="320241"/>
                </a:cubicBezTo>
                <a:cubicBezTo>
                  <a:pt x="7454428" y="325058"/>
                  <a:pt x="7451832" y="326528"/>
                  <a:pt x="7447036" y="326410"/>
                </a:cubicBezTo>
                <a:cubicBezTo>
                  <a:pt x="7448841" y="331058"/>
                  <a:pt x="7443869" y="329977"/>
                  <a:pt x="7440349" y="331617"/>
                </a:cubicBezTo>
                <a:cubicBezTo>
                  <a:pt x="7443255" y="337059"/>
                  <a:pt x="7436258" y="335352"/>
                  <a:pt x="7432738" y="336992"/>
                </a:cubicBezTo>
                <a:cubicBezTo>
                  <a:pt x="7431771" y="342147"/>
                  <a:pt x="7436963" y="339206"/>
                  <a:pt x="7437492" y="342096"/>
                </a:cubicBezTo>
                <a:cubicBezTo>
                  <a:pt x="7434325" y="345663"/>
                  <a:pt x="7423455" y="343669"/>
                  <a:pt x="7423589" y="349620"/>
                </a:cubicBezTo>
                <a:cubicBezTo>
                  <a:pt x="7418045" y="350633"/>
                  <a:pt x="7411577" y="351817"/>
                  <a:pt x="7406033" y="352831"/>
                </a:cubicBezTo>
                <a:cubicBezTo>
                  <a:pt x="7405856" y="351868"/>
                  <a:pt x="7405680" y="350905"/>
                  <a:pt x="7405504" y="349941"/>
                </a:cubicBezTo>
                <a:cubicBezTo>
                  <a:pt x="7402732" y="350448"/>
                  <a:pt x="7400884" y="350787"/>
                  <a:pt x="7398112" y="351294"/>
                </a:cubicBezTo>
                <a:cubicBezTo>
                  <a:pt x="7400094" y="356905"/>
                  <a:pt x="7391072" y="354573"/>
                  <a:pt x="7388476" y="356044"/>
                </a:cubicBezTo>
                <a:cubicBezTo>
                  <a:pt x="7386805" y="357346"/>
                  <a:pt x="7389358" y="360861"/>
                  <a:pt x="7387510" y="361199"/>
                </a:cubicBezTo>
                <a:cubicBezTo>
                  <a:pt x="7380118" y="362552"/>
                  <a:pt x="7372726" y="363905"/>
                  <a:pt x="7366258" y="365088"/>
                </a:cubicBezTo>
                <a:cubicBezTo>
                  <a:pt x="7365820" y="373134"/>
                  <a:pt x="7376027" y="366288"/>
                  <a:pt x="7381923" y="367200"/>
                </a:cubicBezTo>
                <a:cubicBezTo>
                  <a:pt x="7382100" y="368163"/>
                  <a:pt x="7382276" y="369127"/>
                  <a:pt x="7382452" y="370090"/>
                </a:cubicBezTo>
                <a:cubicBezTo>
                  <a:pt x="7403881" y="367164"/>
                  <a:pt x="7424957" y="362312"/>
                  <a:pt x="7445285" y="358592"/>
                </a:cubicBezTo>
                <a:cubicBezTo>
                  <a:pt x="7444933" y="356665"/>
                  <a:pt x="7444580" y="354738"/>
                  <a:pt x="7446604" y="355364"/>
                </a:cubicBezTo>
                <a:cubicBezTo>
                  <a:pt x="7449200" y="353893"/>
                  <a:pt x="7447310" y="359217"/>
                  <a:pt x="7451753" y="357408"/>
                </a:cubicBezTo>
                <a:cubicBezTo>
                  <a:pt x="7452677" y="357239"/>
                  <a:pt x="7451224" y="354518"/>
                  <a:pt x="7453072" y="354180"/>
                </a:cubicBezTo>
                <a:cubicBezTo>
                  <a:pt x="7472300" y="349666"/>
                  <a:pt x="7487085" y="346960"/>
                  <a:pt x="7506489" y="343409"/>
                </a:cubicBezTo>
                <a:cubicBezTo>
                  <a:pt x="7504331" y="336835"/>
                  <a:pt x="7513352" y="339166"/>
                  <a:pt x="7517796" y="337358"/>
                </a:cubicBezTo>
                <a:cubicBezTo>
                  <a:pt x="7517443" y="335431"/>
                  <a:pt x="7516166" y="333673"/>
                  <a:pt x="7518015" y="333335"/>
                </a:cubicBezTo>
                <a:cubicBezTo>
                  <a:pt x="7519863" y="332997"/>
                  <a:pt x="7521711" y="332658"/>
                  <a:pt x="7523559" y="332320"/>
                </a:cubicBezTo>
                <a:cubicBezTo>
                  <a:pt x="7523911" y="334247"/>
                  <a:pt x="7526641" y="338726"/>
                  <a:pt x="7524045" y="340197"/>
                </a:cubicBezTo>
                <a:cubicBezTo>
                  <a:pt x="7512781" y="341262"/>
                  <a:pt x="7510319" y="348682"/>
                  <a:pt x="7497030" y="349123"/>
                </a:cubicBezTo>
                <a:cubicBezTo>
                  <a:pt x="7498835" y="353771"/>
                  <a:pt x="7492939" y="352860"/>
                  <a:pt x="7493644" y="356712"/>
                </a:cubicBezTo>
                <a:cubicBezTo>
                  <a:pt x="7489024" y="357558"/>
                  <a:pt x="7487352" y="358859"/>
                  <a:pt x="7483656" y="359536"/>
                </a:cubicBezTo>
                <a:cubicBezTo>
                  <a:pt x="7484051" y="356476"/>
                  <a:pt x="7482775" y="354719"/>
                  <a:pt x="7480003" y="355226"/>
                </a:cubicBezTo>
                <a:cubicBezTo>
                  <a:pt x="7478860" y="359418"/>
                  <a:pt x="7477541" y="362646"/>
                  <a:pt x="7474021" y="364286"/>
                </a:cubicBezTo>
                <a:cubicBezTo>
                  <a:pt x="7472173" y="364624"/>
                  <a:pt x="7472568" y="361565"/>
                  <a:pt x="7471468" y="360770"/>
                </a:cubicBezTo>
                <a:cubicBezTo>
                  <a:pt x="7465924" y="361785"/>
                  <a:pt x="7463504" y="364219"/>
                  <a:pt x="7458531" y="363138"/>
                </a:cubicBezTo>
                <a:cubicBezTo>
                  <a:pt x="7458313" y="367160"/>
                  <a:pt x="7455717" y="368631"/>
                  <a:pt x="7451845" y="368344"/>
                </a:cubicBezTo>
                <a:cubicBezTo>
                  <a:pt x="7450173" y="369646"/>
                  <a:pt x="7452726" y="373161"/>
                  <a:pt x="7450878" y="373499"/>
                </a:cubicBezTo>
                <a:cubicBezTo>
                  <a:pt x="7447182" y="374175"/>
                  <a:pt x="7443486" y="374852"/>
                  <a:pt x="7439790" y="375528"/>
                </a:cubicBezTo>
                <a:cubicBezTo>
                  <a:pt x="7439966" y="376492"/>
                  <a:pt x="7441243" y="378249"/>
                  <a:pt x="7439571" y="379551"/>
                </a:cubicBezTo>
                <a:cubicBezTo>
                  <a:pt x="7432355" y="381867"/>
                  <a:pt x="7417613" y="379587"/>
                  <a:pt x="7416076" y="386838"/>
                </a:cubicBezTo>
                <a:cubicBezTo>
                  <a:pt x="7419376" y="389221"/>
                  <a:pt x="7428835" y="383507"/>
                  <a:pt x="7431389" y="387022"/>
                </a:cubicBezTo>
                <a:cubicBezTo>
                  <a:pt x="7430994" y="390082"/>
                  <a:pt x="7426021" y="389000"/>
                  <a:pt x="7423249" y="389508"/>
                </a:cubicBezTo>
                <a:cubicBezTo>
                  <a:pt x="7423601" y="391434"/>
                  <a:pt x="7425054" y="394156"/>
                  <a:pt x="7422106" y="393699"/>
                </a:cubicBezTo>
                <a:cubicBezTo>
                  <a:pt x="7419687" y="396134"/>
                  <a:pt x="7421401" y="389846"/>
                  <a:pt x="7417881" y="391486"/>
                </a:cubicBezTo>
                <a:cubicBezTo>
                  <a:pt x="7418586" y="395339"/>
                  <a:pt x="7414714" y="395052"/>
                  <a:pt x="7414319" y="398111"/>
                </a:cubicBezTo>
                <a:cubicBezTo>
                  <a:pt x="7414100" y="402134"/>
                  <a:pt x="7419863" y="397097"/>
                  <a:pt x="7419073" y="403216"/>
                </a:cubicBezTo>
                <a:cubicBezTo>
                  <a:pt x="7412604" y="404399"/>
                  <a:pt x="7403012" y="404163"/>
                  <a:pt x="7401121" y="409488"/>
                </a:cubicBezTo>
                <a:cubicBezTo>
                  <a:pt x="7400945" y="408524"/>
                  <a:pt x="7400769" y="407561"/>
                  <a:pt x="7400592" y="406597"/>
                </a:cubicBezTo>
                <a:cubicBezTo>
                  <a:pt x="7383036" y="409810"/>
                  <a:pt x="7366404" y="412854"/>
                  <a:pt x="7348848" y="416066"/>
                </a:cubicBezTo>
                <a:cubicBezTo>
                  <a:pt x="7351577" y="420545"/>
                  <a:pt x="7344580" y="418838"/>
                  <a:pt x="7346209" y="422523"/>
                </a:cubicBezTo>
                <a:cubicBezTo>
                  <a:pt x="7346209" y="422523"/>
                  <a:pt x="7346386" y="423487"/>
                  <a:pt x="7346562" y="424450"/>
                </a:cubicBezTo>
                <a:cubicBezTo>
                  <a:pt x="7350082" y="422810"/>
                  <a:pt x="7349468" y="429892"/>
                  <a:pt x="7354659" y="426951"/>
                </a:cubicBezTo>
                <a:cubicBezTo>
                  <a:pt x="7355012" y="428878"/>
                  <a:pt x="7355188" y="429841"/>
                  <a:pt x="7355364" y="430804"/>
                </a:cubicBezTo>
                <a:cubicBezTo>
                  <a:pt x="7363504" y="428319"/>
                  <a:pt x="7374021" y="428386"/>
                  <a:pt x="7384009" y="425563"/>
                </a:cubicBezTo>
                <a:cubicBezTo>
                  <a:pt x="7383966" y="430549"/>
                  <a:pt x="7387310" y="427946"/>
                  <a:pt x="7388586" y="429703"/>
                </a:cubicBezTo>
                <a:cubicBezTo>
                  <a:pt x="7388191" y="432763"/>
                  <a:pt x="7392240" y="434013"/>
                  <a:pt x="7389820" y="436447"/>
                </a:cubicBezTo>
                <a:cubicBezTo>
                  <a:pt x="7385553" y="439219"/>
                  <a:pt x="7388015" y="431799"/>
                  <a:pt x="7384495" y="433439"/>
                </a:cubicBezTo>
                <a:cubicBezTo>
                  <a:pt x="7384495" y="433439"/>
                  <a:pt x="7383571" y="433608"/>
                  <a:pt x="7382647" y="433777"/>
                </a:cubicBezTo>
                <a:cubicBezTo>
                  <a:pt x="7380623" y="433152"/>
                  <a:pt x="7384276" y="437462"/>
                  <a:pt x="7381504" y="437969"/>
                </a:cubicBezTo>
                <a:cubicBezTo>
                  <a:pt x="7374112" y="439322"/>
                  <a:pt x="7365796" y="440844"/>
                  <a:pt x="7358404" y="442196"/>
                </a:cubicBezTo>
                <a:cubicBezTo>
                  <a:pt x="7358185" y="446219"/>
                  <a:pt x="7354489" y="446895"/>
                  <a:pt x="7350969" y="448535"/>
                </a:cubicBezTo>
                <a:cubicBezTo>
                  <a:pt x="7351103" y="454485"/>
                  <a:pt x="7343535" y="454874"/>
                  <a:pt x="7342744" y="460993"/>
                </a:cubicBezTo>
                <a:cubicBezTo>
                  <a:pt x="7339972" y="461501"/>
                  <a:pt x="7337200" y="462007"/>
                  <a:pt x="7334428" y="462514"/>
                </a:cubicBezTo>
                <a:cubicBezTo>
                  <a:pt x="7334957" y="465405"/>
                  <a:pt x="7335310" y="467331"/>
                  <a:pt x="7335839" y="470221"/>
                </a:cubicBezTo>
                <a:cubicBezTo>
                  <a:pt x="7330866" y="469140"/>
                  <a:pt x="7333419" y="472656"/>
                  <a:pt x="7331924" y="474921"/>
                </a:cubicBezTo>
                <a:cubicBezTo>
                  <a:pt x="7326203" y="474972"/>
                  <a:pt x="7326161" y="479958"/>
                  <a:pt x="7321541" y="480803"/>
                </a:cubicBezTo>
                <a:cubicBezTo>
                  <a:pt x="7322246" y="484658"/>
                  <a:pt x="7322951" y="488511"/>
                  <a:pt x="7323656" y="492364"/>
                </a:cubicBezTo>
                <a:cubicBezTo>
                  <a:pt x="7322732" y="492533"/>
                  <a:pt x="7321808" y="492702"/>
                  <a:pt x="7320884" y="492872"/>
                </a:cubicBezTo>
                <a:cubicBezTo>
                  <a:pt x="7321766" y="497689"/>
                  <a:pt x="7322647" y="502505"/>
                  <a:pt x="7323529" y="507323"/>
                </a:cubicBezTo>
                <a:cubicBezTo>
                  <a:pt x="7317985" y="508338"/>
                  <a:pt x="7321067" y="514743"/>
                  <a:pt x="7319571" y="517008"/>
                </a:cubicBezTo>
                <a:cubicBezTo>
                  <a:pt x="7317723" y="517346"/>
                  <a:pt x="7315875" y="517684"/>
                  <a:pt x="7314027" y="518022"/>
                </a:cubicBezTo>
                <a:cubicBezTo>
                  <a:pt x="7315656" y="521707"/>
                  <a:pt x="7313808" y="522045"/>
                  <a:pt x="7310112" y="522721"/>
                </a:cubicBezTo>
                <a:cubicBezTo>
                  <a:pt x="7313018" y="528164"/>
                  <a:pt x="7310599" y="530598"/>
                  <a:pt x="7309280" y="533826"/>
                </a:cubicBezTo>
                <a:cubicBezTo>
                  <a:pt x="7315176" y="534738"/>
                  <a:pt x="7314696" y="547770"/>
                  <a:pt x="7314654" y="552756"/>
                </a:cubicBezTo>
                <a:cubicBezTo>
                  <a:pt x="7315930" y="554514"/>
                  <a:pt x="7320198" y="551742"/>
                  <a:pt x="7320550" y="553668"/>
                </a:cubicBezTo>
                <a:cubicBezTo>
                  <a:pt x="7321079" y="556559"/>
                  <a:pt x="7320155" y="556728"/>
                  <a:pt x="7317383" y="557236"/>
                </a:cubicBezTo>
                <a:cubicBezTo>
                  <a:pt x="7317517" y="563185"/>
                  <a:pt x="7318180" y="572024"/>
                  <a:pt x="7323152" y="573105"/>
                </a:cubicBezTo>
                <a:cubicBezTo>
                  <a:pt x="7323505" y="575032"/>
                  <a:pt x="7325134" y="578717"/>
                  <a:pt x="7323286" y="579055"/>
                </a:cubicBezTo>
                <a:cubicBezTo>
                  <a:pt x="7319943" y="581658"/>
                  <a:pt x="7321657" y="575370"/>
                  <a:pt x="7318137" y="577010"/>
                </a:cubicBezTo>
                <a:cubicBezTo>
                  <a:pt x="7318271" y="582960"/>
                  <a:pt x="7309602" y="582555"/>
                  <a:pt x="7303134" y="583738"/>
                </a:cubicBezTo>
                <a:cubicBezTo>
                  <a:pt x="7305468" y="591277"/>
                  <a:pt x="7293322" y="587525"/>
                  <a:pt x="7289055" y="590298"/>
                </a:cubicBezTo>
                <a:cubicBezTo>
                  <a:pt x="7291961" y="595740"/>
                  <a:pt x="7283863" y="593239"/>
                  <a:pt x="7286769" y="598681"/>
                </a:cubicBezTo>
                <a:cubicBezTo>
                  <a:pt x="7283997" y="599188"/>
                  <a:pt x="7282149" y="599527"/>
                  <a:pt x="7282678" y="602417"/>
                </a:cubicBezTo>
                <a:cubicBezTo>
                  <a:pt x="7282854" y="603380"/>
                  <a:pt x="7284879" y="604006"/>
                  <a:pt x="7286727" y="603667"/>
                </a:cubicBezTo>
                <a:cubicBezTo>
                  <a:pt x="7289499" y="603160"/>
                  <a:pt x="7284921" y="599019"/>
                  <a:pt x="7287870" y="599475"/>
                </a:cubicBezTo>
                <a:cubicBezTo>
                  <a:pt x="7294514" y="599255"/>
                  <a:pt x="7296581" y="594894"/>
                  <a:pt x="7299000" y="592460"/>
                </a:cubicBezTo>
                <a:cubicBezTo>
                  <a:pt x="7301377" y="595012"/>
                  <a:pt x="7304502" y="596432"/>
                  <a:pt x="7309122" y="595586"/>
                </a:cubicBezTo>
                <a:cubicBezTo>
                  <a:pt x="7308593" y="592696"/>
                  <a:pt x="7308240" y="590769"/>
                  <a:pt x="7310088" y="590431"/>
                </a:cubicBezTo>
                <a:cubicBezTo>
                  <a:pt x="7313037" y="590887"/>
                  <a:pt x="7317304" y="588115"/>
                  <a:pt x="7318581" y="589873"/>
                </a:cubicBezTo>
                <a:cubicBezTo>
                  <a:pt x="7318757" y="590836"/>
                  <a:pt x="7318934" y="591800"/>
                  <a:pt x="7319110" y="592763"/>
                </a:cubicBezTo>
                <a:cubicBezTo>
                  <a:pt x="7317262" y="593101"/>
                  <a:pt x="7314490" y="593608"/>
                  <a:pt x="7312642" y="593947"/>
                </a:cubicBezTo>
                <a:cubicBezTo>
                  <a:pt x="7312818" y="594910"/>
                  <a:pt x="7313171" y="596837"/>
                  <a:pt x="7312423" y="597969"/>
                </a:cubicBezTo>
                <a:cubicBezTo>
                  <a:pt x="7308551" y="597682"/>
                  <a:pt x="7308332" y="601705"/>
                  <a:pt x="7304636" y="602381"/>
                </a:cubicBezTo>
                <a:cubicBezTo>
                  <a:pt x="7299444" y="605323"/>
                  <a:pt x="7290599" y="603954"/>
                  <a:pt x="7284307" y="606101"/>
                </a:cubicBezTo>
                <a:cubicBezTo>
                  <a:pt x="7284660" y="608028"/>
                  <a:pt x="7285013" y="609955"/>
                  <a:pt x="7284088" y="610124"/>
                </a:cubicBezTo>
                <a:cubicBezTo>
                  <a:pt x="7275420" y="609719"/>
                  <a:pt x="7277578" y="616294"/>
                  <a:pt x="7271110" y="617477"/>
                </a:cubicBezTo>
                <a:cubicBezTo>
                  <a:pt x="7271462" y="619404"/>
                  <a:pt x="7272915" y="622125"/>
                  <a:pt x="7269967" y="621669"/>
                </a:cubicBezTo>
                <a:cubicBezTo>
                  <a:pt x="7266447" y="623309"/>
                  <a:pt x="7268161" y="617021"/>
                  <a:pt x="7264642" y="618661"/>
                </a:cubicBezTo>
                <a:cubicBezTo>
                  <a:pt x="7265523" y="623478"/>
                  <a:pt x="7258702" y="622735"/>
                  <a:pt x="7259584" y="627552"/>
                </a:cubicBezTo>
                <a:cubicBezTo>
                  <a:pt x="7256812" y="628059"/>
                  <a:pt x="7253116" y="628735"/>
                  <a:pt x="7250344" y="629243"/>
                </a:cubicBezTo>
                <a:cubicBezTo>
                  <a:pt x="7250520" y="630206"/>
                  <a:pt x="7252149" y="633891"/>
                  <a:pt x="7249201" y="633435"/>
                </a:cubicBezTo>
                <a:cubicBezTo>
                  <a:pt x="7245681" y="635074"/>
                  <a:pt x="7247395" y="628787"/>
                  <a:pt x="7244052" y="631390"/>
                </a:cubicBezTo>
                <a:cubicBezTo>
                  <a:pt x="7243833" y="635413"/>
                  <a:pt x="7236088" y="634838"/>
                  <a:pt x="7232569" y="636478"/>
                </a:cubicBezTo>
                <a:cubicBezTo>
                  <a:pt x="7234551" y="642090"/>
                  <a:pt x="7225529" y="639758"/>
                  <a:pt x="7222009" y="641398"/>
                </a:cubicBezTo>
                <a:cubicBezTo>
                  <a:pt x="7222320" y="648310"/>
                  <a:pt x="7210526" y="646486"/>
                  <a:pt x="7205158" y="648464"/>
                </a:cubicBezTo>
                <a:cubicBezTo>
                  <a:pt x="7203487" y="649765"/>
                  <a:pt x="7206040" y="653281"/>
                  <a:pt x="7204192" y="653619"/>
                </a:cubicBezTo>
                <a:cubicBezTo>
                  <a:pt x="7200496" y="654296"/>
                  <a:pt x="7196800" y="654972"/>
                  <a:pt x="7193104" y="655648"/>
                </a:cubicBezTo>
                <a:cubicBezTo>
                  <a:pt x="7195438" y="663186"/>
                  <a:pt x="7184216" y="659266"/>
                  <a:pt x="7179949" y="662038"/>
                </a:cubicBezTo>
                <a:cubicBezTo>
                  <a:pt x="7179025" y="662207"/>
                  <a:pt x="7180654" y="665892"/>
                  <a:pt x="7178806" y="666230"/>
                </a:cubicBezTo>
                <a:cubicBezTo>
                  <a:pt x="7172161" y="666450"/>
                  <a:pt x="7166617" y="667465"/>
                  <a:pt x="7165651" y="672620"/>
                </a:cubicBezTo>
                <a:cubicBezTo>
                  <a:pt x="7159183" y="673803"/>
                  <a:pt x="7151438" y="673229"/>
                  <a:pt x="7150471" y="678385"/>
                </a:cubicBezTo>
                <a:cubicBezTo>
                  <a:pt x="7148623" y="678723"/>
                  <a:pt x="7146775" y="679061"/>
                  <a:pt x="7144927" y="679399"/>
                </a:cubicBezTo>
                <a:cubicBezTo>
                  <a:pt x="7145280" y="681326"/>
                  <a:pt x="7145633" y="683253"/>
                  <a:pt x="7144709" y="683422"/>
                </a:cubicBezTo>
                <a:cubicBezTo>
                  <a:pt x="7139164" y="684436"/>
                  <a:pt x="7134721" y="686245"/>
                  <a:pt x="7130101" y="687091"/>
                </a:cubicBezTo>
                <a:cubicBezTo>
                  <a:pt x="7130453" y="689017"/>
                  <a:pt x="7131730" y="690775"/>
                  <a:pt x="7129882" y="691113"/>
                </a:cubicBezTo>
                <a:cubicBezTo>
                  <a:pt x="7127110" y="691622"/>
                  <a:pt x="7123414" y="692297"/>
                  <a:pt x="7119718" y="692973"/>
                </a:cubicBezTo>
                <a:cubicBezTo>
                  <a:pt x="7122800" y="699379"/>
                  <a:pt x="7112854" y="697216"/>
                  <a:pt x="7109335" y="698856"/>
                </a:cubicBezTo>
                <a:cubicBezTo>
                  <a:pt x="7112064" y="703335"/>
                  <a:pt x="7106167" y="702423"/>
                  <a:pt x="7103572" y="703893"/>
                </a:cubicBezTo>
                <a:cubicBezTo>
                  <a:pt x="7103748" y="704857"/>
                  <a:pt x="7104101" y="706784"/>
                  <a:pt x="7103353" y="707916"/>
                </a:cubicBezTo>
                <a:cubicBezTo>
                  <a:pt x="7097809" y="708930"/>
                  <a:pt x="7090064" y="708357"/>
                  <a:pt x="7088921" y="712548"/>
                </a:cubicBezTo>
                <a:cubicBezTo>
                  <a:pt x="7090374" y="715269"/>
                  <a:pt x="7093894" y="713630"/>
                  <a:pt x="7096666" y="713122"/>
                </a:cubicBezTo>
                <a:cubicBezTo>
                  <a:pt x="7096447" y="717145"/>
                  <a:pt x="7099395" y="717601"/>
                  <a:pt x="7101991" y="716131"/>
                </a:cubicBezTo>
                <a:cubicBezTo>
                  <a:pt x="7102344" y="718057"/>
                  <a:pt x="7101949" y="721117"/>
                  <a:pt x="7104544" y="719646"/>
                </a:cubicBezTo>
                <a:cubicBezTo>
                  <a:pt x="7108593" y="720896"/>
                  <a:pt x="7103839" y="715792"/>
                  <a:pt x="7106611" y="715285"/>
                </a:cubicBezTo>
                <a:cubicBezTo>
                  <a:pt x="7110307" y="714609"/>
                  <a:pt x="7113079" y="714101"/>
                  <a:pt x="7116775" y="713425"/>
                </a:cubicBezTo>
                <a:cubicBezTo>
                  <a:pt x="7116599" y="712462"/>
                  <a:pt x="7116247" y="710535"/>
                  <a:pt x="7116994" y="709402"/>
                </a:cubicBezTo>
                <a:cubicBezTo>
                  <a:pt x="7121438" y="707594"/>
                  <a:pt x="7122891" y="710315"/>
                  <a:pt x="7125839" y="710771"/>
                </a:cubicBezTo>
                <a:cubicBezTo>
                  <a:pt x="7128964" y="712190"/>
                  <a:pt x="7125310" y="707880"/>
                  <a:pt x="7128082" y="707373"/>
                </a:cubicBezTo>
                <a:cubicBezTo>
                  <a:pt x="7132703" y="706528"/>
                  <a:pt x="7137323" y="705682"/>
                  <a:pt x="7141943" y="704837"/>
                </a:cubicBezTo>
                <a:cubicBezTo>
                  <a:pt x="7141766" y="703873"/>
                  <a:pt x="7141414" y="701947"/>
                  <a:pt x="7142338" y="701778"/>
                </a:cubicBezTo>
                <a:cubicBezTo>
                  <a:pt x="7148630" y="699631"/>
                  <a:pt x="7158399" y="700830"/>
                  <a:pt x="7159189" y="694711"/>
                </a:cubicBezTo>
                <a:cubicBezTo>
                  <a:pt x="7162885" y="694035"/>
                  <a:pt x="7166581" y="693359"/>
                  <a:pt x="7170277" y="692682"/>
                </a:cubicBezTo>
                <a:cubicBezTo>
                  <a:pt x="7169924" y="690755"/>
                  <a:pt x="7168648" y="688998"/>
                  <a:pt x="7170496" y="688660"/>
                </a:cubicBezTo>
                <a:cubicBezTo>
                  <a:pt x="7178064" y="688270"/>
                  <a:pt x="7184180" y="685160"/>
                  <a:pt x="7191572" y="683807"/>
                </a:cubicBezTo>
                <a:cubicBezTo>
                  <a:pt x="7191219" y="681881"/>
                  <a:pt x="7189943" y="680122"/>
                  <a:pt x="7191791" y="679784"/>
                </a:cubicBezTo>
                <a:cubicBezTo>
                  <a:pt x="7196411" y="678939"/>
                  <a:pt x="7201031" y="678093"/>
                  <a:pt x="7205651" y="677248"/>
                </a:cubicBezTo>
                <a:cubicBezTo>
                  <a:pt x="7205475" y="676285"/>
                  <a:pt x="7205122" y="674358"/>
                  <a:pt x="7205870" y="673225"/>
                </a:cubicBezTo>
                <a:cubicBezTo>
                  <a:pt x="7208818" y="673681"/>
                  <a:pt x="7214010" y="670740"/>
                  <a:pt x="7216210" y="672329"/>
                </a:cubicBezTo>
                <a:cubicBezTo>
                  <a:pt x="7216387" y="673292"/>
                  <a:pt x="7216563" y="674256"/>
                  <a:pt x="7216739" y="675219"/>
                </a:cubicBezTo>
                <a:cubicBezTo>
                  <a:pt x="7211943" y="675101"/>
                  <a:pt x="7208423" y="676741"/>
                  <a:pt x="7209128" y="680594"/>
                </a:cubicBezTo>
                <a:cubicBezTo>
                  <a:pt x="7202660" y="681778"/>
                  <a:pt x="7192143" y="681711"/>
                  <a:pt x="7191353" y="687830"/>
                </a:cubicBezTo>
                <a:cubicBezTo>
                  <a:pt x="7189505" y="688168"/>
                  <a:pt x="7186733" y="688675"/>
                  <a:pt x="7184885" y="689013"/>
                </a:cubicBezTo>
                <a:cubicBezTo>
                  <a:pt x="7183961" y="689183"/>
                  <a:pt x="7185414" y="691904"/>
                  <a:pt x="7183742" y="693205"/>
                </a:cubicBezTo>
                <a:cubicBezTo>
                  <a:pt x="7180970" y="693713"/>
                  <a:pt x="7177274" y="694389"/>
                  <a:pt x="7174502" y="694896"/>
                </a:cubicBezTo>
                <a:cubicBezTo>
                  <a:pt x="7173754" y="696029"/>
                  <a:pt x="7175031" y="697786"/>
                  <a:pt x="7174107" y="697955"/>
                </a:cubicBezTo>
                <a:cubicBezTo>
                  <a:pt x="7172259" y="698294"/>
                  <a:pt x="7170411" y="698632"/>
                  <a:pt x="7168563" y="698970"/>
                </a:cubicBezTo>
                <a:cubicBezTo>
                  <a:pt x="7169973" y="706677"/>
                  <a:pt x="7158928" y="703720"/>
                  <a:pt x="7156861" y="708081"/>
                </a:cubicBezTo>
                <a:cubicBezTo>
                  <a:pt x="7160338" y="711427"/>
                  <a:pt x="7169973" y="706677"/>
                  <a:pt x="7176618" y="706457"/>
                </a:cubicBezTo>
                <a:cubicBezTo>
                  <a:pt x="7173535" y="700051"/>
                  <a:pt x="7183481" y="702214"/>
                  <a:pt x="7187001" y="700574"/>
                </a:cubicBezTo>
                <a:cubicBezTo>
                  <a:pt x="7185590" y="692867"/>
                  <a:pt x="7198660" y="696449"/>
                  <a:pt x="7203852" y="693508"/>
                </a:cubicBezTo>
                <a:cubicBezTo>
                  <a:pt x="7203146" y="689654"/>
                  <a:pt x="7207767" y="688809"/>
                  <a:pt x="7211639" y="689096"/>
                </a:cubicBezTo>
                <a:cubicBezTo>
                  <a:pt x="7211815" y="690059"/>
                  <a:pt x="7211991" y="691024"/>
                  <a:pt x="7212168" y="691986"/>
                </a:cubicBezTo>
                <a:cubicBezTo>
                  <a:pt x="7214016" y="691648"/>
                  <a:pt x="7216788" y="691141"/>
                  <a:pt x="7219560" y="690633"/>
                </a:cubicBezTo>
                <a:cubicBezTo>
                  <a:pt x="7221232" y="689332"/>
                  <a:pt x="7217578" y="685022"/>
                  <a:pt x="7219250" y="683721"/>
                </a:cubicBezTo>
                <a:cubicBezTo>
                  <a:pt x="7221098" y="683382"/>
                  <a:pt x="7222946" y="683044"/>
                  <a:pt x="7224794" y="682706"/>
                </a:cubicBezTo>
                <a:cubicBezTo>
                  <a:pt x="7224970" y="683669"/>
                  <a:pt x="7225323" y="685596"/>
                  <a:pt x="7226423" y="686391"/>
                </a:cubicBezTo>
                <a:cubicBezTo>
                  <a:pt x="7239359" y="684023"/>
                  <a:pt x="7249171" y="680237"/>
                  <a:pt x="7259688" y="680303"/>
                </a:cubicBezTo>
                <a:cubicBezTo>
                  <a:pt x="7257797" y="685628"/>
                  <a:pt x="7263736" y="681554"/>
                  <a:pt x="7264265" y="684444"/>
                </a:cubicBezTo>
                <a:cubicBezTo>
                  <a:pt x="7263694" y="686540"/>
                  <a:pt x="7258897" y="686422"/>
                  <a:pt x="7257049" y="686760"/>
                </a:cubicBezTo>
                <a:cubicBezTo>
                  <a:pt x="7255068" y="681149"/>
                  <a:pt x="7245256" y="684936"/>
                  <a:pt x="7245037" y="688959"/>
                </a:cubicBezTo>
                <a:cubicBezTo>
                  <a:pt x="7242441" y="690429"/>
                  <a:pt x="7237645" y="690311"/>
                  <a:pt x="7239274" y="693996"/>
                </a:cubicBezTo>
                <a:cubicBezTo>
                  <a:pt x="7241475" y="695584"/>
                  <a:pt x="7246666" y="692643"/>
                  <a:pt x="7249615" y="693099"/>
                </a:cubicBezTo>
                <a:cubicBezTo>
                  <a:pt x="7249262" y="691172"/>
                  <a:pt x="7247809" y="688451"/>
                  <a:pt x="7250758" y="688907"/>
                </a:cubicBezTo>
                <a:cubicBezTo>
                  <a:pt x="7253706" y="689363"/>
                  <a:pt x="7255335" y="693048"/>
                  <a:pt x="7258283" y="693504"/>
                </a:cubicBezTo>
                <a:cubicBezTo>
                  <a:pt x="7258636" y="695431"/>
                  <a:pt x="7258989" y="697358"/>
                  <a:pt x="7259341" y="699284"/>
                </a:cubicBezTo>
                <a:cubicBezTo>
                  <a:pt x="7262113" y="698777"/>
                  <a:pt x="7264885" y="698270"/>
                  <a:pt x="7267086" y="699858"/>
                </a:cubicBezTo>
                <a:cubicBezTo>
                  <a:pt x="7266338" y="700991"/>
                  <a:pt x="7268891" y="704506"/>
                  <a:pt x="7267043" y="704845"/>
                </a:cubicBezTo>
                <a:cubicBezTo>
                  <a:pt x="7262776" y="707617"/>
                  <a:pt x="7264666" y="702293"/>
                  <a:pt x="7261147" y="703932"/>
                </a:cubicBezTo>
                <a:cubicBezTo>
                  <a:pt x="7261852" y="707786"/>
                  <a:pt x="7257232" y="708631"/>
                  <a:pt x="7252435" y="708513"/>
                </a:cubicBezTo>
                <a:cubicBezTo>
                  <a:pt x="7253141" y="712367"/>
                  <a:pt x="7248521" y="713213"/>
                  <a:pt x="7249226" y="717066"/>
                </a:cubicBezTo>
                <a:cubicBezTo>
                  <a:pt x="7247378" y="717404"/>
                  <a:pt x="7245530" y="717743"/>
                  <a:pt x="7243682" y="718081"/>
                </a:cubicBezTo>
                <a:cubicBezTo>
                  <a:pt x="7246588" y="723523"/>
                  <a:pt x="7239591" y="721816"/>
                  <a:pt x="7236071" y="723456"/>
                </a:cubicBezTo>
                <a:cubicBezTo>
                  <a:pt x="7236423" y="725383"/>
                  <a:pt x="7236952" y="728273"/>
                  <a:pt x="7237481" y="731163"/>
                </a:cubicBezTo>
                <a:cubicBezTo>
                  <a:pt x="7232508" y="730082"/>
                  <a:pt x="7235062" y="733597"/>
                  <a:pt x="7233390" y="734899"/>
                </a:cubicBezTo>
                <a:cubicBezTo>
                  <a:pt x="7232466" y="735068"/>
                  <a:pt x="7229122" y="737671"/>
                  <a:pt x="7228594" y="734781"/>
                </a:cubicBezTo>
                <a:cubicBezTo>
                  <a:pt x="7226040" y="731266"/>
                  <a:pt x="7232113" y="733141"/>
                  <a:pt x="7230484" y="729457"/>
                </a:cubicBezTo>
                <a:cubicBezTo>
                  <a:pt x="7227712" y="729964"/>
                  <a:pt x="7226435" y="728206"/>
                  <a:pt x="7222916" y="729846"/>
                </a:cubicBezTo>
                <a:cubicBezTo>
                  <a:pt x="7225645" y="734325"/>
                  <a:pt x="7218648" y="732618"/>
                  <a:pt x="7220277" y="736303"/>
                </a:cubicBezTo>
                <a:cubicBezTo>
                  <a:pt x="7220277" y="736303"/>
                  <a:pt x="7220454" y="737266"/>
                  <a:pt x="7220454" y="737266"/>
                </a:cubicBezTo>
                <a:cubicBezTo>
                  <a:pt x="7220983" y="740157"/>
                  <a:pt x="7225074" y="736421"/>
                  <a:pt x="7224679" y="739480"/>
                </a:cubicBezTo>
                <a:cubicBezTo>
                  <a:pt x="7221159" y="741120"/>
                  <a:pt x="7221512" y="743047"/>
                  <a:pt x="7221116" y="746106"/>
                </a:cubicBezTo>
                <a:cubicBezTo>
                  <a:pt x="7219268" y="746444"/>
                  <a:pt x="7216496" y="746951"/>
                  <a:pt x="7214648" y="747290"/>
                </a:cubicBezTo>
                <a:cubicBezTo>
                  <a:pt x="7215220" y="745194"/>
                  <a:pt x="7213943" y="743436"/>
                  <a:pt x="7212843" y="742642"/>
                </a:cubicBezTo>
                <a:cubicBezTo>
                  <a:pt x="7208223" y="743487"/>
                  <a:pt x="7206551" y="744789"/>
                  <a:pt x="7202855" y="745465"/>
                </a:cubicBezTo>
                <a:cubicBezTo>
                  <a:pt x="7203208" y="747392"/>
                  <a:pt x="7203560" y="749319"/>
                  <a:pt x="7202636" y="749488"/>
                </a:cubicBezTo>
                <a:cubicBezTo>
                  <a:pt x="7200788" y="749826"/>
                  <a:pt x="7198016" y="750333"/>
                  <a:pt x="7196168" y="750671"/>
                </a:cubicBezTo>
                <a:cubicBezTo>
                  <a:pt x="7195815" y="748745"/>
                  <a:pt x="7195463" y="746818"/>
                  <a:pt x="7194363" y="746024"/>
                </a:cubicBezTo>
                <a:cubicBezTo>
                  <a:pt x="7189742" y="746869"/>
                  <a:pt x="7188247" y="749134"/>
                  <a:pt x="7184375" y="748847"/>
                </a:cubicBezTo>
                <a:cubicBezTo>
                  <a:pt x="7186356" y="754458"/>
                  <a:pt x="7180460" y="753546"/>
                  <a:pt x="7177688" y="754053"/>
                </a:cubicBezTo>
                <a:cubicBezTo>
                  <a:pt x="7178217" y="756943"/>
                  <a:pt x="7178746" y="759835"/>
                  <a:pt x="7177074" y="761135"/>
                </a:cubicBezTo>
                <a:cubicBezTo>
                  <a:pt x="7175445" y="757451"/>
                  <a:pt x="7171001" y="759260"/>
                  <a:pt x="7166381" y="760105"/>
                </a:cubicBezTo>
                <a:cubicBezTo>
                  <a:pt x="7166733" y="762032"/>
                  <a:pt x="7168186" y="764753"/>
                  <a:pt x="7165238" y="764297"/>
                </a:cubicBezTo>
                <a:cubicBezTo>
                  <a:pt x="7162642" y="765767"/>
                  <a:pt x="7163785" y="761576"/>
                  <a:pt x="7162685" y="760781"/>
                </a:cubicBezTo>
                <a:cubicBezTo>
                  <a:pt x="7157888" y="760663"/>
                  <a:pt x="7162642" y="765767"/>
                  <a:pt x="7157846" y="765650"/>
                </a:cubicBezTo>
                <a:cubicBezTo>
                  <a:pt x="7155998" y="765989"/>
                  <a:pt x="7156393" y="762928"/>
                  <a:pt x="7156217" y="761965"/>
                </a:cubicBezTo>
                <a:cubicBezTo>
                  <a:pt x="7150673" y="762979"/>
                  <a:pt x="7146052" y="763825"/>
                  <a:pt x="7141432" y="764670"/>
                </a:cubicBezTo>
                <a:cubicBezTo>
                  <a:pt x="7143414" y="770282"/>
                  <a:pt x="7137341" y="768406"/>
                  <a:pt x="7134745" y="769877"/>
                </a:cubicBezTo>
                <a:cubicBezTo>
                  <a:pt x="7133779" y="775032"/>
                  <a:pt x="7138046" y="772260"/>
                  <a:pt x="7139499" y="774981"/>
                </a:cubicBezTo>
                <a:cubicBezTo>
                  <a:pt x="7139104" y="778040"/>
                  <a:pt x="7135408" y="778717"/>
                  <a:pt x="7135937" y="781608"/>
                </a:cubicBezTo>
                <a:cubicBezTo>
                  <a:pt x="7133165" y="782114"/>
                  <a:pt x="7131317" y="782453"/>
                  <a:pt x="7128545" y="782959"/>
                </a:cubicBezTo>
                <a:cubicBezTo>
                  <a:pt x="7131451" y="788401"/>
                  <a:pt x="7123353" y="785902"/>
                  <a:pt x="7126259" y="791342"/>
                </a:cubicBezTo>
                <a:cubicBezTo>
                  <a:pt x="7125335" y="791511"/>
                  <a:pt x="7124411" y="791680"/>
                  <a:pt x="7123487" y="791849"/>
                </a:cubicBezTo>
                <a:cubicBezTo>
                  <a:pt x="7124016" y="794739"/>
                  <a:pt x="7124545" y="797630"/>
                  <a:pt x="7125074" y="800520"/>
                </a:cubicBezTo>
                <a:cubicBezTo>
                  <a:pt x="7122302" y="801027"/>
                  <a:pt x="7119530" y="801534"/>
                  <a:pt x="7117682" y="801873"/>
                </a:cubicBezTo>
                <a:cubicBezTo>
                  <a:pt x="7118211" y="804763"/>
                  <a:pt x="7118916" y="808616"/>
                  <a:pt x="7119621" y="812470"/>
                </a:cubicBezTo>
                <a:cubicBezTo>
                  <a:pt x="7115925" y="813146"/>
                  <a:pt x="7112229" y="813823"/>
                  <a:pt x="7107609" y="814668"/>
                </a:cubicBezTo>
                <a:cubicBezTo>
                  <a:pt x="7111262" y="818978"/>
                  <a:pt x="7104265" y="817271"/>
                  <a:pt x="7105895" y="820956"/>
                </a:cubicBezTo>
                <a:cubicBezTo>
                  <a:pt x="7105676" y="824979"/>
                  <a:pt x="7109943" y="822206"/>
                  <a:pt x="7112892" y="822663"/>
                </a:cubicBezTo>
                <a:cubicBezTo>
                  <a:pt x="7113463" y="820567"/>
                  <a:pt x="7112934" y="817676"/>
                  <a:pt x="7116806" y="817963"/>
                </a:cubicBezTo>
                <a:cubicBezTo>
                  <a:pt x="7117512" y="821817"/>
                  <a:pt x="7118393" y="826634"/>
                  <a:pt x="7116898" y="828899"/>
                </a:cubicBezTo>
                <a:cubicBezTo>
                  <a:pt x="7115050" y="829237"/>
                  <a:pt x="7113202" y="829575"/>
                  <a:pt x="7111354" y="829914"/>
                </a:cubicBezTo>
                <a:cubicBezTo>
                  <a:pt x="7111883" y="832804"/>
                  <a:pt x="7112411" y="835694"/>
                  <a:pt x="7112764" y="837621"/>
                </a:cubicBezTo>
                <a:cubicBezTo>
                  <a:pt x="7111840" y="837790"/>
                  <a:pt x="7109992" y="838128"/>
                  <a:pt x="7109068" y="838297"/>
                </a:cubicBezTo>
                <a:cubicBezTo>
                  <a:pt x="7110126" y="844078"/>
                  <a:pt x="7111360" y="850822"/>
                  <a:pt x="7112418" y="856602"/>
                </a:cubicBezTo>
                <a:cubicBezTo>
                  <a:pt x="7110570" y="856940"/>
                  <a:pt x="7109646" y="857109"/>
                  <a:pt x="7108722" y="857278"/>
                </a:cubicBezTo>
                <a:cubicBezTo>
                  <a:pt x="7108855" y="863228"/>
                  <a:pt x="7111409" y="866743"/>
                  <a:pt x="7111190" y="870766"/>
                </a:cubicBezTo>
                <a:cubicBezTo>
                  <a:pt x="7109342" y="871104"/>
                  <a:pt x="7106393" y="870648"/>
                  <a:pt x="7107846" y="873369"/>
                </a:cubicBezTo>
                <a:cubicBezTo>
                  <a:pt x="7109123" y="875127"/>
                  <a:pt x="7115238" y="872016"/>
                  <a:pt x="7115944" y="875870"/>
                </a:cubicBezTo>
                <a:cubicBezTo>
                  <a:pt x="7112071" y="875583"/>
                  <a:pt x="7111676" y="878642"/>
                  <a:pt x="7113129" y="881364"/>
                </a:cubicBezTo>
                <a:cubicBezTo>
                  <a:pt x="7116077" y="881820"/>
                  <a:pt x="7116649" y="879724"/>
                  <a:pt x="7119421" y="879216"/>
                </a:cubicBezTo>
                <a:cubicBezTo>
                  <a:pt x="7119378" y="884203"/>
                  <a:pt x="7122150" y="883695"/>
                  <a:pt x="7124175" y="884321"/>
                </a:cubicBezTo>
                <a:cubicBezTo>
                  <a:pt x="7124527" y="886247"/>
                  <a:pt x="7125056" y="889138"/>
                  <a:pt x="7125409" y="891064"/>
                </a:cubicBezTo>
                <a:cubicBezTo>
                  <a:pt x="7129105" y="890388"/>
                  <a:pt x="7132625" y="888748"/>
                  <a:pt x="7134254" y="892433"/>
                </a:cubicBezTo>
                <a:cubicBezTo>
                  <a:pt x="7126685" y="892822"/>
                  <a:pt x="7127919" y="899566"/>
                  <a:pt x="7120351" y="899955"/>
                </a:cubicBezTo>
                <a:cubicBezTo>
                  <a:pt x="7119956" y="903015"/>
                  <a:pt x="7122509" y="906530"/>
                  <a:pt x="7120837" y="907832"/>
                </a:cubicBezTo>
                <a:cubicBezTo>
                  <a:pt x="7112521" y="909353"/>
                  <a:pt x="7104205" y="910875"/>
                  <a:pt x="7095889" y="912397"/>
                </a:cubicBezTo>
                <a:cubicBezTo>
                  <a:pt x="7096065" y="913360"/>
                  <a:pt x="7096594" y="916251"/>
                  <a:pt x="7095670" y="916420"/>
                </a:cubicBezTo>
                <a:cubicBezTo>
                  <a:pt x="7091974" y="917096"/>
                  <a:pt x="7089202" y="917603"/>
                  <a:pt x="7085506" y="918280"/>
                </a:cubicBezTo>
                <a:cubicBezTo>
                  <a:pt x="7085153" y="916353"/>
                  <a:pt x="7085549" y="913294"/>
                  <a:pt x="7082953" y="914764"/>
                </a:cubicBezTo>
                <a:cubicBezTo>
                  <a:pt x="7082953" y="914764"/>
                  <a:pt x="7082029" y="914933"/>
                  <a:pt x="7081105" y="915102"/>
                </a:cubicBezTo>
                <a:cubicBezTo>
                  <a:pt x="7082163" y="920883"/>
                  <a:pt x="7075342" y="920140"/>
                  <a:pt x="7070722" y="920985"/>
                </a:cubicBezTo>
                <a:cubicBezTo>
                  <a:pt x="7073628" y="926427"/>
                  <a:pt x="7067555" y="924552"/>
                  <a:pt x="7064035" y="926191"/>
                </a:cubicBezTo>
                <a:cubicBezTo>
                  <a:pt x="7063287" y="927324"/>
                  <a:pt x="7063992" y="931178"/>
                  <a:pt x="7064521" y="934068"/>
                </a:cubicBezTo>
                <a:cubicBezTo>
                  <a:pt x="7066546" y="934693"/>
                  <a:pt x="7068965" y="932259"/>
                  <a:pt x="7068570" y="935318"/>
                </a:cubicBezTo>
                <a:cubicBezTo>
                  <a:pt x="7070023" y="938039"/>
                  <a:pt x="7067074" y="937583"/>
                  <a:pt x="7065226" y="937921"/>
                </a:cubicBezTo>
                <a:cubicBezTo>
                  <a:pt x="7065755" y="940812"/>
                  <a:pt x="7066108" y="942738"/>
                  <a:pt x="7066637" y="945629"/>
                </a:cubicBezTo>
                <a:cubicBezTo>
                  <a:pt x="7077154" y="945696"/>
                  <a:pt x="7087889" y="941740"/>
                  <a:pt x="7097129" y="940049"/>
                </a:cubicBezTo>
                <a:cubicBezTo>
                  <a:pt x="7096777" y="938122"/>
                  <a:pt x="7096424" y="936195"/>
                  <a:pt x="7097348" y="936026"/>
                </a:cubicBezTo>
                <a:cubicBezTo>
                  <a:pt x="7100120" y="935519"/>
                  <a:pt x="7103816" y="934842"/>
                  <a:pt x="7106588" y="934335"/>
                </a:cubicBezTo>
                <a:cubicBezTo>
                  <a:pt x="7107470" y="939152"/>
                  <a:pt x="7111342" y="939439"/>
                  <a:pt x="7114467" y="940859"/>
                </a:cubicBezTo>
                <a:cubicBezTo>
                  <a:pt x="7118339" y="941146"/>
                  <a:pt x="7114686" y="936836"/>
                  <a:pt x="7116710" y="937461"/>
                </a:cubicBezTo>
                <a:cubicBezTo>
                  <a:pt x="7120406" y="936785"/>
                  <a:pt x="7123178" y="936278"/>
                  <a:pt x="7126874" y="935601"/>
                </a:cubicBezTo>
                <a:cubicBezTo>
                  <a:pt x="7127227" y="937528"/>
                  <a:pt x="7127579" y="939455"/>
                  <a:pt x="7128108" y="942345"/>
                </a:cubicBezTo>
                <a:cubicBezTo>
                  <a:pt x="7129208" y="943139"/>
                  <a:pt x="7132728" y="941500"/>
                  <a:pt x="7131585" y="945692"/>
                </a:cubicBezTo>
                <a:cubicBezTo>
                  <a:pt x="7134534" y="946148"/>
                  <a:pt x="7138801" y="943375"/>
                  <a:pt x="7140078" y="945133"/>
                </a:cubicBezTo>
                <a:cubicBezTo>
                  <a:pt x="7139506" y="947229"/>
                  <a:pt x="7141136" y="950914"/>
                  <a:pt x="7139464" y="952215"/>
                </a:cubicBezTo>
                <a:cubicBezTo>
                  <a:pt x="7128199" y="953281"/>
                  <a:pt x="7114692" y="957744"/>
                  <a:pt x="7104175" y="957677"/>
                </a:cubicBezTo>
                <a:cubicBezTo>
                  <a:pt x="7101445" y="953198"/>
                  <a:pt x="7109719" y="956663"/>
                  <a:pt x="7107914" y="952015"/>
                </a:cubicBezTo>
                <a:cubicBezTo>
                  <a:pt x="7107032" y="947198"/>
                  <a:pt x="7101445" y="953198"/>
                  <a:pt x="7102236" y="947080"/>
                </a:cubicBezTo>
                <a:cubicBezTo>
                  <a:pt x="7098540" y="947756"/>
                  <a:pt x="7094844" y="948432"/>
                  <a:pt x="7091148" y="949109"/>
                </a:cubicBezTo>
                <a:cubicBezTo>
                  <a:pt x="7090224" y="949278"/>
                  <a:pt x="7091676" y="951999"/>
                  <a:pt x="7089828" y="952337"/>
                </a:cubicBezTo>
                <a:cubicBezTo>
                  <a:pt x="7087980" y="952675"/>
                  <a:pt x="7086132" y="953014"/>
                  <a:pt x="7085208" y="953183"/>
                </a:cubicBezTo>
                <a:cubicBezTo>
                  <a:pt x="7084679" y="950292"/>
                  <a:pt x="7082831" y="950631"/>
                  <a:pt x="7080983" y="950969"/>
                </a:cubicBezTo>
                <a:cubicBezTo>
                  <a:pt x="7081689" y="954822"/>
                  <a:pt x="7077069" y="955668"/>
                  <a:pt x="7076850" y="959691"/>
                </a:cubicBezTo>
                <a:cubicBezTo>
                  <a:pt x="7075178" y="960992"/>
                  <a:pt x="7069105" y="959116"/>
                  <a:pt x="7070734" y="962801"/>
                </a:cubicBezTo>
                <a:cubicBezTo>
                  <a:pt x="7070692" y="967787"/>
                  <a:pt x="7073506" y="962294"/>
                  <a:pt x="7074959" y="965015"/>
                </a:cubicBezTo>
                <a:cubicBezTo>
                  <a:pt x="7075135" y="965978"/>
                  <a:pt x="7074564" y="968074"/>
                  <a:pt x="7075664" y="968868"/>
                </a:cubicBezTo>
                <a:cubicBezTo>
                  <a:pt x="7076765" y="969663"/>
                  <a:pt x="7081956" y="966721"/>
                  <a:pt x="7080066" y="972046"/>
                </a:cubicBezTo>
                <a:cubicBezTo>
                  <a:pt x="7081914" y="971708"/>
                  <a:pt x="7084686" y="971200"/>
                  <a:pt x="7087458" y="970693"/>
                </a:cubicBezTo>
                <a:cubicBezTo>
                  <a:pt x="7087634" y="971656"/>
                  <a:pt x="7087810" y="972620"/>
                  <a:pt x="7088163" y="974547"/>
                </a:cubicBezTo>
                <a:cubicBezTo>
                  <a:pt x="7092783" y="973701"/>
                  <a:pt x="7097403" y="972856"/>
                  <a:pt x="7102947" y="971841"/>
                </a:cubicBezTo>
                <a:cubicBezTo>
                  <a:pt x="7101537" y="964134"/>
                  <a:pt x="7114430" y="966753"/>
                  <a:pt x="7119798" y="964775"/>
                </a:cubicBezTo>
                <a:cubicBezTo>
                  <a:pt x="7120546" y="963642"/>
                  <a:pt x="7119093" y="960921"/>
                  <a:pt x="7120941" y="960583"/>
                </a:cubicBezTo>
                <a:cubicBezTo>
                  <a:pt x="7128333" y="959230"/>
                  <a:pt x="7132163" y="964503"/>
                  <a:pt x="7141975" y="960717"/>
                </a:cubicBezTo>
                <a:cubicBezTo>
                  <a:pt x="7140917" y="954936"/>
                  <a:pt x="7148661" y="955510"/>
                  <a:pt x="7153282" y="954665"/>
                </a:cubicBezTo>
                <a:cubicBezTo>
                  <a:pt x="7154029" y="953532"/>
                  <a:pt x="7151476" y="950017"/>
                  <a:pt x="7153324" y="949679"/>
                </a:cubicBezTo>
                <a:cubicBezTo>
                  <a:pt x="7155172" y="949341"/>
                  <a:pt x="7157020" y="949002"/>
                  <a:pt x="7158868" y="948664"/>
                </a:cubicBezTo>
                <a:cubicBezTo>
                  <a:pt x="7159397" y="951554"/>
                  <a:pt x="7159750" y="953481"/>
                  <a:pt x="7160279" y="956372"/>
                </a:cubicBezTo>
                <a:cubicBezTo>
                  <a:pt x="7154382" y="955459"/>
                  <a:pt x="7156364" y="961071"/>
                  <a:pt x="7151744" y="961916"/>
                </a:cubicBezTo>
                <a:cubicBezTo>
                  <a:pt x="7149719" y="961291"/>
                  <a:pt x="7150686" y="956136"/>
                  <a:pt x="7147342" y="958739"/>
                </a:cubicBezTo>
                <a:cubicBezTo>
                  <a:pt x="7144570" y="959246"/>
                  <a:pt x="7149500" y="965314"/>
                  <a:pt x="7146728" y="965821"/>
                </a:cubicBezTo>
                <a:cubicBezTo>
                  <a:pt x="7142461" y="968593"/>
                  <a:pt x="7144175" y="962305"/>
                  <a:pt x="7139908" y="965078"/>
                </a:cubicBezTo>
                <a:cubicBezTo>
                  <a:pt x="7138941" y="970233"/>
                  <a:pt x="7144880" y="966159"/>
                  <a:pt x="7143914" y="971314"/>
                </a:cubicBezTo>
                <a:cubicBezTo>
                  <a:pt x="7142066" y="971652"/>
                  <a:pt x="7139294" y="972160"/>
                  <a:pt x="7136522" y="972667"/>
                </a:cubicBezTo>
                <a:cubicBezTo>
                  <a:pt x="7139428" y="978109"/>
                  <a:pt x="7132431" y="976403"/>
                  <a:pt x="7134236" y="981050"/>
                </a:cubicBezTo>
                <a:cubicBezTo>
                  <a:pt x="7130540" y="981727"/>
                  <a:pt x="7127768" y="982234"/>
                  <a:pt x="7124072" y="982910"/>
                </a:cubicBezTo>
                <a:cubicBezTo>
                  <a:pt x="7124424" y="984837"/>
                  <a:pt x="7124601" y="985801"/>
                  <a:pt x="7123853" y="986933"/>
                </a:cubicBezTo>
                <a:cubicBezTo>
                  <a:pt x="7119804" y="985683"/>
                  <a:pt x="7121610" y="990331"/>
                  <a:pt x="7120862" y="991463"/>
                </a:cubicBezTo>
                <a:cubicBezTo>
                  <a:pt x="7119367" y="993728"/>
                  <a:pt x="7115318" y="992478"/>
                  <a:pt x="7117695" y="995030"/>
                </a:cubicBezTo>
                <a:cubicBezTo>
                  <a:pt x="7120996" y="997413"/>
                  <a:pt x="7122315" y="994184"/>
                  <a:pt x="7122886" y="992088"/>
                </a:cubicBezTo>
                <a:cubicBezTo>
                  <a:pt x="7123458" y="989992"/>
                  <a:pt x="7126230" y="989485"/>
                  <a:pt x="7125877" y="987558"/>
                </a:cubicBezTo>
                <a:cubicBezTo>
                  <a:pt x="7129573" y="986882"/>
                  <a:pt x="7132345" y="986375"/>
                  <a:pt x="7136042" y="985698"/>
                </a:cubicBezTo>
                <a:cubicBezTo>
                  <a:pt x="7136218" y="986662"/>
                  <a:pt x="7136394" y="987625"/>
                  <a:pt x="7136747" y="989552"/>
                </a:cubicBezTo>
                <a:cubicBezTo>
                  <a:pt x="7139695" y="990008"/>
                  <a:pt x="7146382" y="984802"/>
                  <a:pt x="7147087" y="988656"/>
                </a:cubicBezTo>
                <a:cubicBezTo>
                  <a:pt x="7146692" y="991715"/>
                  <a:pt x="7142643" y="990464"/>
                  <a:pt x="7139871" y="990972"/>
                </a:cubicBezTo>
                <a:cubicBezTo>
                  <a:pt x="7143877" y="997208"/>
                  <a:pt x="7136704" y="994538"/>
                  <a:pt x="7138510" y="999186"/>
                </a:cubicBezTo>
                <a:cubicBezTo>
                  <a:pt x="7141282" y="998679"/>
                  <a:pt x="7142735" y="1001400"/>
                  <a:pt x="7144935" y="1002989"/>
                </a:cubicBezTo>
                <a:cubicBezTo>
                  <a:pt x="7144230" y="999135"/>
                  <a:pt x="7148850" y="998290"/>
                  <a:pt x="7153470" y="997444"/>
                </a:cubicBezTo>
                <a:cubicBezTo>
                  <a:pt x="7153294" y="996481"/>
                  <a:pt x="7152941" y="994554"/>
                  <a:pt x="7153689" y="993421"/>
                </a:cubicBezTo>
                <a:cubicBezTo>
                  <a:pt x="7155537" y="993083"/>
                  <a:pt x="7157385" y="992745"/>
                  <a:pt x="7160157" y="992238"/>
                </a:cubicBezTo>
                <a:cubicBezTo>
                  <a:pt x="7160510" y="994165"/>
                  <a:pt x="7160686" y="995128"/>
                  <a:pt x="7160862" y="996091"/>
                </a:cubicBezTo>
                <a:cubicBezTo>
                  <a:pt x="7164558" y="995415"/>
                  <a:pt x="7168254" y="994739"/>
                  <a:pt x="7171951" y="994062"/>
                </a:cubicBezTo>
                <a:cubicBezTo>
                  <a:pt x="7172479" y="996953"/>
                  <a:pt x="7172832" y="998879"/>
                  <a:pt x="7175428" y="997409"/>
                </a:cubicBezTo>
                <a:cubicBezTo>
                  <a:pt x="7178023" y="995938"/>
                  <a:pt x="7173270" y="990834"/>
                  <a:pt x="7175865" y="989363"/>
                </a:cubicBezTo>
                <a:cubicBezTo>
                  <a:pt x="7180133" y="986591"/>
                  <a:pt x="7177847" y="994975"/>
                  <a:pt x="7182115" y="992202"/>
                </a:cubicBezTo>
                <a:cubicBezTo>
                  <a:pt x="7181233" y="987385"/>
                  <a:pt x="7187130" y="988298"/>
                  <a:pt x="7186248" y="983481"/>
                </a:cubicBezTo>
                <a:cubicBezTo>
                  <a:pt x="7191969" y="983429"/>
                  <a:pt x="7199008" y="980150"/>
                  <a:pt x="7203981" y="981231"/>
                </a:cubicBezTo>
                <a:cubicBezTo>
                  <a:pt x="7204157" y="982195"/>
                  <a:pt x="7204334" y="983158"/>
                  <a:pt x="7204510" y="984122"/>
                </a:cubicBezTo>
                <a:cubicBezTo>
                  <a:pt x="7201914" y="985592"/>
                  <a:pt x="7195841" y="983716"/>
                  <a:pt x="7197470" y="987401"/>
                </a:cubicBezTo>
                <a:cubicBezTo>
                  <a:pt x="7197251" y="991424"/>
                  <a:pt x="7201343" y="987688"/>
                  <a:pt x="7204291" y="988144"/>
                </a:cubicBezTo>
                <a:cubicBezTo>
                  <a:pt x="7205039" y="987012"/>
                  <a:pt x="7203410" y="983327"/>
                  <a:pt x="7206358" y="983783"/>
                </a:cubicBezTo>
                <a:cubicBezTo>
                  <a:pt x="7208206" y="983445"/>
                  <a:pt x="7207811" y="986504"/>
                  <a:pt x="7207987" y="987468"/>
                </a:cubicBezTo>
                <a:cubicBezTo>
                  <a:pt x="7212607" y="986622"/>
                  <a:pt x="7216303" y="985946"/>
                  <a:pt x="7219999" y="985270"/>
                </a:cubicBezTo>
                <a:cubicBezTo>
                  <a:pt x="7220352" y="987196"/>
                  <a:pt x="7219957" y="990256"/>
                  <a:pt x="7222552" y="988785"/>
                </a:cubicBezTo>
                <a:cubicBezTo>
                  <a:pt x="7225325" y="988278"/>
                  <a:pt x="7221495" y="983005"/>
                  <a:pt x="7227391" y="983917"/>
                </a:cubicBezTo>
                <a:cubicBezTo>
                  <a:pt x="7226820" y="986013"/>
                  <a:pt x="7229549" y="990492"/>
                  <a:pt x="7227878" y="991793"/>
                </a:cubicBezTo>
                <a:cubicBezTo>
                  <a:pt x="7225106" y="992301"/>
                  <a:pt x="7223258" y="992639"/>
                  <a:pt x="7221410" y="992977"/>
                </a:cubicBezTo>
                <a:cubicBezTo>
                  <a:pt x="7223568" y="999552"/>
                  <a:pt x="7214370" y="996256"/>
                  <a:pt x="7210103" y="999029"/>
                </a:cubicBezTo>
                <a:cubicBezTo>
                  <a:pt x="7210279" y="999992"/>
                  <a:pt x="7211732" y="1002713"/>
                  <a:pt x="7208783" y="1002257"/>
                </a:cubicBezTo>
                <a:cubicBezTo>
                  <a:pt x="7204382" y="999080"/>
                  <a:pt x="7210321" y="995006"/>
                  <a:pt x="7208692" y="991321"/>
                </a:cubicBezTo>
                <a:cubicBezTo>
                  <a:pt x="7203720" y="990240"/>
                  <a:pt x="7207902" y="997440"/>
                  <a:pt x="7202929" y="996359"/>
                </a:cubicBezTo>
                <a:cubicBezTo>
                  <a:pt x="7203282" y="998286"/>
                  <a:pt x="7203811" y="1001176"/>
                  <a:pt x="7204163" y="1003103"/>
                </a:cubicBezTo>
                <a:cubicBezTo>
                  <a:pt x="7201568" y="1004573"/>
                  <a:pt x="7200996" y="1006669"/>
                  <a:pt x="7200425" y="1008765"/>
                </a:cubicBezTo>
                <a:cubicBezTo>
                  <a:pt x="7195805" y="1009610"/>
                  <a:pt x="7191185" y="1010456"/>
                  <a:pt x="7186565" y="1011301"/>
                </a:cubicBezTo>
                <a:cubicBezTo>
                  <a:pt x="7185993" y="1013397"/>
                  <a:pt x="7188370" y="1015949"/>
                  <a:pt x="7185422" y="1015493"/>
                </a:cubicBezTo>
                <a:cubicBezTo>
                  <a:pt x="7181902" y="1017133"/>
                  <a:pt x="7184364" y="1009713"/>
                  <a:pt x="7180097" y="1012485"/>
                </a:cubicBezTo>
                <a:cubicBezTo>
                  <a:pt x="7177501" y="1013956"/>
                  <a:pt x="7182255" y="1019060"/>
                  <a:pt x="7179659" y="1020530"/>
                </a:cubicBezTo>
                <a:cubicBezTo>
                  <a:pt x="7175963" y="1021207"/>
                  <a:pt x="7172267" y="1021883"/>
                  <a:pt x="7168571" y="1022559"/>
                </a:cubicBezTo>
                <a:cubicBezTo>
                  <a:pt x="7171477" y="1028002"/>
                  <a:pt x="7165404" y="1026126"/>
                  <a:pt x="7162808" y="1027597"/>
                </a:cubicBezTo>
                <a:cubicBezTo>
                  <a:pt x="7165714" y="1033039"/>
                  <a:pt x="7157440" y="1029575"/>
                  <a:pt x="7160346" y="1035017"/>
                </a:cubicBezTo>
                <a:cubicBezTo>
                  <a:pt x="7154625" y="1035068"/>
                  <a:pt x="7156607" y="1040679"/>
                  <a:pt x="7152911" y="1041356"/>
                </a:cubicBezTo>
                <a:cubicBezTo>
                  <a:pt x="7151063" y="1041694"/>
                  <a:pt x="7148291" y="1042201"/>
                  <a:pt x="7146443" y="1042539"/>
                </a:cubicBezTo>
                <a:cubicBezTo>
                  <a:pt x="7145872" y="1044635"/>
                  <a:pt x="7147148" y="1046393"/>
                  <a:pt x="7146224" y="1046562"/>
                </a:cubicBezTo>
                <a:cubicBezTo>
                  <a:pt x="7143452" y="1047069"/>
                  <a:pt x="7141604" y="1047408"/>
                  <a:pt x="7139756" y="1047746"/>
                </a:cubicBezTo>
                <a:cubicBezTo>
                  <a:pt x="7139404" y="1045819"/>
                  <a:pt x="7138875" y="1042929"/>
                  <a:pt x="7136279" y="1044399"/>
                </a:cubicBezTo>
                <a:cubicBezTo>
                  <a:pt x="7134784" y="1046664"/>
                  <a:pt x="7136589" y="1051312"/>
                  <a:pt x="7134917" y="1052614"/>
                </a:cubicBezTo>
                <a:cubicBezTo>
                  <a:pt x="7133069" y="1052952"/>
                  <a:pt x="7131221" y="1053290"/>
                  <a:pt x="7128449" y="1053798"/>
                </a:cubicBezTo>
                <a:cubicBezTo>
                  <a:pt x="7128978" y="1056688"/>
                  <a:pt x="7129507" y="1059578"/>
                  <a:pt x="7130036" y="1062468"/>
                </a:cubicBezTo>
                <a:cubicBezTo>
                  <a:pt x="7133556" y="1060828"/>
                  <a:pt x="7134656" y="1061623"/>
                  <a:pt x="7134261" y="1064682"/>
                </a:cubicBezTo>
                <a:cubicBezTo>
                  <a:pt x="7137957" y="1064006"/>
                  <a:pt x="7142577" y="1063160"/>
                  <a:pt x="7146273" y="1062484"/>
                </a:cubicBezTo>
                <a:cubicBezTo>
                  <a:pt x="7146626" y="1064411"/>
                  <a:pt x="7146802" y="1065374"/>
                  <a:pt x="7147902" y="1066168"/>
                </a:cubicBezTo>
                <a:cubicBezTo>
                  <a:pt x="7151598" y="1065492"/>
                  <a:pt x="7154370" y="1064985"/>
                  <a:pt x="7158066" y="1064308"/>
                </a:cubicBezTo>
                <a:cubicBezTo>
                  <a:pt x="7157890" y="1063345"/>
                  <a:pt x="7157537" y="1061418"/>
                  <a:pt x="7158285" y="1060286"/>
                </a:cubicBezTo>
                <a:cubicBezTo>
                  <a:pt x="7161234" y="1060742"/>
                  <a:pt x="7166425" y="1057801"/>
                  <a:pt x="7168626" y="1059389"/>
                </a:cubicBezTo>
                <a:cubicBezTo>
                  <a:pt x="7168802" y="1060353"/>
                  <a:pt x="7168978" y="1061316"/>
                  <a:pt x="7169155" y="1062279"/>
                </a:cubicBezTo>
                <a:cubicBezTo>
                  <a:pt x="7166382" y="1062787"/>
                  <a:pt x="7163610" y="1063294"/>
                  <a:pt x="7160838" y="1063801"/>
                </a:cubicBezTo>
                <a:cubicBezTo>
                  <a:pt x="7160972" y="1069751"/>
                  <a:pt x="7157629" y="1072354"/>
                  <a:pt x="7159963" y="1079892"/>
                </a:cubicBezTo>
                <a:cubicBezTo>
                  <a:pt x="7158115" y="1080230"/>
                  <a:pt x="7155343" y="1080738"/>
                  <a:pt x="7153495" y="1081076"/>
                </a:cubicBezTo>
                <a:cubicBezTo>
                  <a:pt x="7156225" y="1085555"/>
                  <a:pt x="7149228" y="1083848"/>
                  <a:pt x="7150680" y="1086569"/>
                </a:cubicBezTo>
                <a:cubicBezTo>
                  <a:pt x="7150857" y="1087532"/>
                  <a:pt x="7151033" y="1088496"/>
                  <a:pt x="7151033" y="1088496"/>
                </a:cubicBezTo>
                <a:cubicBezTo>
                  <a:pt x="7153805" y="1087989"/>
                  <a:pt x="7154510" y="1091842"/>
                  <a:pt x="7156535" y="1092467"/>
                </a:cubicBezTo>
                <a:cubicBezTo>
                  <a:pt x="7157459" y="1092298"/>
                  <a:pt x="7158383" y="1092129"/>
                  <a:pt x="7158383" y="1092129"/>
                </a:cubicBezTo>
                <a:cubicBezTo>
                  <a:pt x="7161331" y="1092585"/>
                  <a:pt x="7157677" y="1088276"/>
                  <a:pt x="7159525" y="1087937"/>
                </a:cubicBezTo>
                <a:cubicBezTo>
                  <a:pt x="7175234" y="1085063"/>
                  <a:pt x="7190942" y="1082188"/>
                  <a:pt x="7205726" y="1079483"/>
                </a:cubicBezTo>
                <a:cubicBezTo>
                  <a:pt x="7203568" y="1072908"/>
                  <a:pt x="7212766" y="1076203"/>
                  <a:pt x="7217033" y="1073431"/>
                </a:cubicBezTo>
                <a:cubicBezTo>
                  <a:pt x="7216857" y="1072468"/>
                  <a:pt x="7215404" y="1069747"/>
                  <a:pt x="7218352" y="1070203"/>
                </a:cubicBezTo>
                <a:cubicBezTo>
                  <a:pt x="7220772" y="1067769"/>
                  <a:pt x="7219629" y="1071961"/>
                  <a:pt x="7220729" y="1072755"/>
                </a:cubicBezTo>
                <a:cubicBezTo>
                  <a:pt x="7220906" y="1073718"/>
                  <a:pt x="7223501" y="1072248"/>
                  <a:pt x="7223501" y="1072248"/>
                </a:cubicBezTo>
                <a:cubicBezTo>
                  <a:pt x="7226626" y="1073667"/>
                  <a:pt x="7222140" y="1080462"/>
                  <a:pt x="7226055" y="1075763"/>
                </a:cubicBezTo>
                <a:cubicBezTo>
                  <a:pt x="7226979" y="1075594"/>
                  <a:pt x="7227903" y="1075425"/>
                  <a:pt x="7227903" y="1075425"/>
                </a:cubicBezTo>
                <a:cubicBezTo>
                  <a:pt x="7226273" y="1071740"/>
                  <a:pt x="7231246" y="1072822"/>
                  <a:pt x="7231817" y="1070726"/>
                </a:cubicBezTo>
                <a:cubicBezTo>
                  <a:pt x="7232565" y="1069593"/>
                  <a:pt x="7230012" y="1066078"/>
                  <a:pt x="7233137" y="1067497"/>
                </a:cubicBezTo>
                <a:cubicBezTo>
                  <a:pt x="7236656" y="1065858"/>
                  <a:pt x="7234194" y="1073278"/>
                  <a:pt x="7239210" y="1069373"/>
                </a:cubicBezTo>
                <a:cubicBezTo>
                  <a:pt x="7240176" y="1064218"/>
                  <a:pt x="7233313" y="1068461"/>
                  <a:pt x="7234279" y="1063306"/>
                </a:cubicBezTo>
                <a:cubicBezTo>
                  <a:pt x="7238899" y="1062460"/>
                  <a:pt x="7239781" y="1067277"/>
                  <a:pt x="7245149" y="1065299"/>
                </a:cubicBezTo>
                <a:cubicBezTo>
                  <a:pt x="7246820" y="1063998"/>
                  <a:pt x="7245368" y="1061276"/>
                  <a:pt x="7246292" y="1061107"/>
                </a:cubicBezTo>
                <a:cubicBezTo>
                  <a:pt x="7249064" y="1060600"/>
                  <a:pt x="7253331" y="1057828"/>
                  <a:pt x="7253112" y="1061851"/>
                </a:cubicBezTo>
                <a:cubicBezTo>
                  <a:pt x="7247568" y="1062865"/>
                  <a:pt x="7246425" y="1067057"/>
                  <a:pt x="7245459" y="1072212"/>
                </a:cubicBezTo>
                <a:cubicBezTo>
                  <a:pt x="7243611" y="1072550"/>
                  <a:pt x="7241763" y="1072888"/>
                  <a:pt x="7239915" y="1073227"/>
                </a:cubicBezTo>
                <a:cubicBezTo>
                  <a:pt x="7242073" y="1079801"/>
                  <a:pt x="7233051" y="1077470"/>
                  <a:pt x="7229532" y="1079109"/>
                </a:cubicBezTo>
                <a:cubicBezTo>
                  <a:pt x="7231161" y="1082794"/>
                  <a:pt x="7228565" y="1084265"/>
                  <a:pt x="7230194" y="1087949"/>
                </a:cubicBezTo>
                <a:cubicBezTo>
                  <a:pt x="7232042" y="1087611"/>
                  <a:pt x="7234638" y="1086140"/>
                  <a:pt x="7234243" y="1089200"/>
                </a:cubicBezTo>
                <a:cubicBezTo>
                  <a:pt x="7232571" y="1090501"/>
                  <a:pt x="7229799" y="1091008"/>
                  <a:pt x="7231428" y="1094693"/>
                </a:cubicBezTo>
                <a:cubicBezTo>
                  <a:pt x="7234201" y="1094186"/>
                  <a:pt x="7236973" y="1093678"/>
                  <a:pt x="7239745" y="1093171"/>
                </a:cubicBezTo>
                <a:cubicBezTo>
                  <a:pt x="7236839" y="1087729"/>
                  <a:pt x="7245860" y="1090061"/>
                  <a:pt x="7249380" y="1088421"/>
                </a:cubicBezTo>
                <a:cubicBezTo>
                  <a:pt x="7248894" y="1080545"/>
                  <a:pt x="7264912" y="1084583"/>
                  <a:pt x="7264602" y="1077670"/>
                </a:cubicBezTo>
                <a:cubicBezTo>
                  <a:pt x="7266450" y="1077332"/>
                  <a:pt x="7269222" y="1076825"/>
                  <a:pt x="7271070" y="1076486"/>
                </a:cubicBezTo>
                <a:cubicBezTo>
                  <a:pt x="7271951" y="1081304"/>
                  <a:pt x="7278067" y="1078193"/>
                  <a:pt x="7282863" y="1078311"/>
                </a:cubicBezTo>
                <a:cubicBezTo>
                  <a:pt x="7282511" y="1076384"/>
                  <a:pt x="7282158" y="1074457"/>
                  <a:pt x="7283082" y="1074288"/>
                </a:cubicBezTo>
                <a:cubicBezTo>
                  <a:pt x="7286778" y="1073612"/>
                  <a:pt x="7290474" y="1072936"/>
                  <a:pt x="7293246" y="1072428"/>
                </a:cubicBezTo>
                <a:cubicBezTo>
                  <a:pt x="7293422" y="1073392"/>
                  <a:pt x="7293775" y="1075319"/>
                  <a:pt x="7295623" y="1074980"/>
                </a:cubicBezTo>
                <a:cubicBezTo>
                  <a:pt x="7297119" y="1072715"/>
                  <a:pt x="7295313" y="1068067"/>
                  <a:pt x="7296985" y="1066766"/>
                </a:cubicBezTo>
                <a:cubicBezTo>
                  <a:pt x="7300681" y="1066089"/>
                  <a:pt x="7303453" y="1065582"/>
                  <a:pt x="7307149" y="1064906"/>
                </a:cubicBezTo>
                <a:cubicBezTo>
                  <a:pt x="7307325" y="1065869"/>
                  <a:pt x="7307678" y="1067796"/>
                  <a:pt x="7307854" y="1068759"/>
                </a:cubicBezTo>
                <a:cubicBezTo>
                  <a:pt x="7311374" y="1067120"/>
                  <a:pt x="7320395" y="1069452"/>
                  <a:pt x="7318413" y="1063840"/>
                </a:cubicBezTo>
                <a:cubicBezTo>
                  <a:pt x="7317885" y="1060950"/>
                  <a:pt x="7312122" y="1065987"/>
                  <a:pt x="7311593" y="1063097"/>
                </a:cubicBezTo>
                <a:cubicBezTo>
                  <a:pt x="7311416" y="1062134"/>
                  <a:pt x="7311240" y="1061170"/>
                  <a:pt x="7311064" y="1060207"/>
                </a:cubicBezTo>
                <a:cubicBezTo>
                  <a:pt x="7312912" y="1059869"/>
                  <a:pt x="7314760" y="1059530"/>
                  <a:pt x="7316608" y="1059192"/>
                </a:cubicBezTo>
                <a:cubicBezTo>
                  <a:pt x="7317885" y="1060950"/>
                  <a:pt x="7318809" y="1060781"/>
                  <a:pt x="7318237" y="1062877"/>
                </a:cubicBezTo>
                <a:cubicBezTo>
                  <a:pt x="7321009" y="1062370"/>
                  <a:pt x="7322857" y="1062031"/>
                  <a:pt x="7325629" y="1061524"/>
                </a:cubicBezTo>
                <a:cubicBezTo>
                  <a:pt x="7325277" y="1059597"/>
                  <a:pt x="7324748" y="1056707"/>
                  <a:pt x="7324219" y="1053817"/>
                </a:cubicBezTo>
                <a:cubicBezTo>
                  <a:pt x="7326067" y="1053479"/>
                  <a:pt x="7328839" y="1052971"/>
                  <a:pt x="7331611" y="1052464"/>
                </a:cubicBezTo>
                <a:cubicBezTo>
                  <a:pt x="7331964" y="1054391"/>
                  <a:pt x="7332140" y="1055354"/>
                  <a:pt x="7332316" y="1056318"/>
                </a:cubicBezTo>
                <a:cubicBezTo>
                  <a:pt x="7334912" y="1054847"/>
                  <a:pt x="7340985" y="1056723"/>
                  <a:pt x="7339179" y="1052075"/>
                </a:cubicBezTo>
                <a:cubicBezTo>
                  <a:pt x="7337903" y="1050317"/>
                  <a:pt x="7331964" y="1054391"/>
                  <a:pt x="7332182" y="1050368"/>
                </a:cubicBezTo>
                <a:cubicBezTo>
                  <a:pt x="7332577" y="1047309"/>
                  <a:pt x="7338474" y="1048221"/>
                  <a:pt x="7342170" y="1047545"/>
                </a:cubicBezTo>
                <a:cubicBezTo>
                  <a:pt x="7342347" y="1048508"/>
                  <a:pt x="7342523" y="1049472"/>
                  <a:pt x="7342699" y="1050435"/>
                </a:cubicBezTo>
                <a:cubicBezTo>
                  <a:pt x="7346219" y="1048795"/>
                  <a:pt x="7353392" y="1051465"/>
                  <a:pt x="7353435" y="1046479"/>
                </a:cubicBezTo>
                <a:cubicBezTo>
                  <a:pt x="7352730" y="1042626"/>
                  <a:pt x="7346043" y="1047832"/>
                  <a:pt x="7345337" y="1043978"/>
                </a:cubicBezTo>
                <a:cubicBezTo>
                  <a:pt x="7346657" y="1040750"/>
                  <a:pt x="7352553" y="1041662"/>
                  <a:pt x="7355325" y="1041155"/>
                </a:cubicBezTo>
                <a:cubicBezTo>
                  <a:pt x="7355854" y="1044045"/>
                  <a:pt x="7356954" y="1044839"/>
                  <a:pt x="7359727" y="1044332"/>
                </a:cubicBezTo>
                <a:cubicBezTo>
                  <a:pt x="7361398" y="1043031"/>
                  <a:pt x="7358492" y="1037588"/>
                  <a:pt x="7360164" y="1036287"/>
                </a:cubicBezTo>
                <a:cubicBezTo>
                  <a:pt x="7363860" y="1035610"/>
                  <a:pt x="7366632" y="1035103"/>
                  <a:pt x="7370328" y="1034427"/>
                </a:cubicBezTo>
                <a:cubicBezTo>
                  <a:pt x="7371076" y="1033294"/>
                  <a:pt x="7369447" y="1029610"/>
                  <a:pt x="7371295" y="1029272"/>
                </a:cubicBezTo>
                <a:cubicBezTo>
                  <a:pt x="7374067" y="1028764"/>
                  <a:pt x="7377763" y="1028088"/>
                  <a:pt x="7380535" y="1027581"/>
                </a:cubicBezTo>
                <a:cubicBezTo>
                  <a:pt x="7379456" y="1024293"/>
                  <a:pt x="7381909" y="1023347"/>
                  <a:pt x="7385165" y="1022875"/>
                </a:cubicBezTo>
                <a:lnTo>
                  <a:pt x="7389516" y="1022022"/>
                </a:lnTo>
                <a:lnTo>
                  <a:pt x="7386278" y="1025909"/>
                </a:lnTo>
                <a:cubicBezTo>
                  <a:pt x="7380557" y="1025960"/>
                  <a:pt x="7380515" y="1030946"/>
                  <a:pt x="7375895" y="1031791"/>
                </a:cubicBezTo>
                <a:lnTo>
                  <a:pt x="7377767" y="1042025"/>
                </a:lnTo>
                <a:lnTo>
                  <a:pt x="7377635" y="1043046"/>
                </a:lnTo>
                <a:lnTo>
                  <a:pt x="7376589" y="1043612"/>
                </a:lnTo>
                <a:lnTo>
                  <a:pt x="7375238" y="1043859"/>
                </a:lnTo>
                <a:lnTo>
                  <a:pt x="7375319" y="1044300"/>
                </a:lnTo>
                <a:lnTo>
                  <a:pt x="7363733" y="1050569"/>
                </a:lnTo>
                <a:cubicBezTo>
                  <a:pt x="7360961" y="1051076"/>
                  <a:pt x="7357265" y="1051752"/>
                  <a:pt x="7354492" y="1052260"/>
                </a:cubicBezTo>
                <a:cubicBezTo>
                  <a:pt x="7356827" y="1059798"/>
                  <a:pt x="7344857" y="1057010"/>
                  <a:pt x="7340413" y="1058819"/>
                </a:cubicBezTo>
                <a:cubicBezTo>
                  <a:pt x="7343496" y="1065224"/>
                  <a:pt x="7333550" y="1063062"/>
                  <a:pt x="7330030" y="1064701"/>
                </a:cubicBezTo>
                <a:cubicBezTo>
                  <a:pt x="7332189" y="1071276"/>
                  <a:pt x="7320219" y="1068488"/>
                  <a:pt x="7315951" y="1071260"/>
                </a:cubicBezTo>
                <a:cubicBezTo>
                  <a:pt x="7317009" y="1077041"/>
                  <a:pt x="7308164" y="1075672"/>
                  <a:pt x="7302796" y="1077650"/>
                </a:cubicBezTo>
                <a:cubicBezTo>
                  <a:pt x="7302225" y="1079746"/>
                  <a:pt x="7302578" y="1081673"/>
                  <a:pt x="7299806" y="1082180"/>
                </a:cubicBezTo>
                <a:cubicBezTo>
                  <a:pt x="7296681" y="1080761"/>
                  <a:pt x="7294438" y="1084158"/>
                  <a:pt x="7291489" y="1083702"/>
                </a:cubicBezTo>
                <a:cubicBezTo>
                  <a:pt x="7290918" y="1085798"/>
                  <a:pt x="7293295" y="1088350"/>
                  <a:pt x="7290347" y="1087894"/>
                </a:cubicBezTo>
                <a:cubicBezTo>
                  <a:pt x="7286827" y="1089534"/>
                  <a:pt x="7289289" y="1082114"/>
                  <a:pt x="7285021" y="1084886"/>
                </a:cubicBezTo>
                <a:cubicBezTo>
                  <a:pt x="7285331" y="1091799"/>
                  <a:pt x="7275386" y="1089636"/>
                  <a:pt x="7270018" y="1091614"/>
                </a:cubicBezTo>
                <a:cubicBezTo>
                  <a:pt x="7272176" y="1098189"/>
                  <a:pt x="7262231" y="1096026"/>
                  <a:pt x="7258711" y="1097666"/>
                </a:cubicBezTo>
                <a:cubicBezTo>
                  <a:pt x="7261046" y="1105204"/>
                  <a:pt x="7248900" y="1101452"/>
                  <a:pt x="7246657" y="1104850"/>
                </a:cubicBezTo>
                <a:cubicBezTo>
                  <a:pt x="7244985" y="1106152"/>
                  <a:pt x="7247891" y="1111594"/>
                  <a:pt x="7245119" y="1112101"/>
                </a:cubicBezTo>
                <a:cubicBezTo>
                  <a:pt x="7241599" y="1113741"/>
                  <a:pt x="7244061" y="1106321"/>
                  <a:pt x="7240717" y="1108924"/>
                </a:cubicBezTo>
                <a:cubicBezTo>
                  <a:pt x="7238474" y="1112321"/>
                  <a:pt x="7235131" y="1114924"/>
                  <a:pt x="7228486" y="1115145"/>
                </a:cubicBezTo>
                <a:cubicBezTo>
                  <a:pt x="7227739" y="1116277"/>
                  <a:pt x="7229015" y="1118035"/>
                  <a:pt x="7228091" y="1118204"/>
                </a:cubicBezTo>
                <a:cubicBezTo>
                  <a:pt x="7225319" y="1118711"/>
                  <a:pt x="7221052" y="1121484"/>
                  <a:pt x="7221447" y="1118424"/>
                </a:cubicBezTo>
                <a:cubicBezTo>
                  <a:pt x="7226638" y="1115483"/>
                  <a:pt x="7228705" y="1111122"/>
                  <a:pt x="7235173" y="1109938"/>
                </a:cubicBezTo>
                <a:cubicBezTo>
                  <a:pt x="7234292" y="1105121"/>
                  <a:pt x="7234334" y="1100135"/>
                  <a:pt x="7230286" y="1098885"/>
                </a:cubicBezTo>
                <a:cubicBezTo>
                  <a:pt x="7229714" y="1100981"/>
                  <a:pt x="7230419" y="1104834"/>
                  <a:pt x="7228924" y="1107099"/>
                </a:cubicBezTo>
                <a:cubicBezTo>
                  <a:pt x="7225052" y="1106812"/>
                  <a:pt x="7222456" y="1108283"/>
                  <a:pt x="7223161" y="1112137"/>
                </a:cubicBezTo>
                <a:cubicBezTo>
                  <a:pt x="7221137" y="1111511"/>
                  <a:pt x="7215945" y="1114453"/>
                  <a:pt x="7216340" y="1111393"/>
                </a:cubicBezTo>
                <a:cubicBezTo>
                  <a:pt x="7219112" y="1110886"/>
                  <a:pt x="7219508" y="1107827"/>
                  <a:pt x="7219903" y="1104767"/>
                </a:cubicBezTo>
                <a:cubicBezTo>
                  <a:pt x="7221751" y="1104429"/>
                  <a:pt x="7224523" y="1103922"/>
                  <a:pt x="7227295" y="1103415"/>
                </a:cubicBezTo>
                <a:cubicBezTo>
                  <a:pt x="7225842" y="1100694"/>
                  <a:pt x="7226413" y="1098598"/>
                  <a:pt x="7229362" y="1099054"/>
                </a:cubicBezTo>
                <a:cubicBezTo>
                  <a:pt x="7228833" y="1096164"/>
                  <a:pt x="7229052" y="1092141"/>
                  <a:pt x="7225356" y="1092817"/>
                </a:cubicBezTo>
                <a:cubicBezTo>
                  <a:pt x="7224608" y="1093950"/>
                  <a:pt x="7224960" y="1095877"/>
                  <a:pt x="7221088" y="1095590"/>
                </a:cubicBezTo>
                <a:cubicBezTo>
                  <a:pt x="7220517" y="1097685"/>
                  <a:pt x="7222894" y="1100237"/>
                  <a:pt x="7221045" y="1100576"/>
                </a:cubicBezTo>
                <a:cubicBezTo>
                  <a:pt x="7212553" y="1101134"/>
                  <a:pt x="7213787" y="1107878"/>
                  <a:pt x="7204194" y="1107642"/>
                </a:cubicBezTo>
                <a:cubicBezTo>
                  <a:pt x="7203976" y="1111665"/>
                  <a:pt x="7206881" y="1117107"/>
                  <a:pt x="7201909" y="1116026"/>
                </a:cubicBezTo>
                <a:cubicBezTo>
                  <a:pt x="7202438" y="1118916"/>
                  <a:pt x="7202967" y="1121806"/>
                  <a:pt x="7203319" y="1123733"/>
                </a:cubicBezTo>
                <a:cubicBezTo>
                  <a:pt x="7194650" y="1123328"/>
                  <a:pt x="7198085" y="1131660"/>
                  <a:pt x="7188316" y="1130461"/>
                </a:cubicBezTo>
                <a:cubicBezTo>
                  <a:pt x="7188669" y="1132388"/>
                  <a:pt x="7189945" y="1134145"/>
                  <a:pt x="7188097" y="1134484"/>
                </a:cubicBezTo>
                <a:cubicBezTo>
                  <a:pt x="7181277" y="1133741"/>
                  <a:pt x="7184535" y="1141110"/>
                  <a:pt x="7175866" y="1140705"/>
                </a:cubicBezTo>
                <a:cubicBezTo>
                  <a:pt x="7178772" y="1146147"/>
                  <a:pt x="7171775" y="1144440"/>
                  <a:pt x="7168255" y="1146080"/>
                </a:cubicBezTo>
                <a:cubicBezTo>
                  <a:pt x="7170985" y="1150559"/>
                  <a:pt x="7165088" y="1149647"/>
                  <a:pt x="7162492" y="1151117"/>
                </a:cubicBezTo>
                <a:cubicBezTo>
                  <a:pt x="7164650" y="1157692"/>
                  <a:pt x="7152505" y="1153941"/>
                  <a:pt x="7154663" y="1160515"/>
                </a:cubicBezTo>
                <a:cubicBezTo>
                  <a:pt x="7150967" y="1161192"/>
                  <a:pt x="7144675" y="1163339"/>
                  <a:pt x="7141550" y="1161919"/>
                </a:cubicBezTo>
                <a:cubicBezTo>
                  <a:pt x="7141374" y="1160956"/>
                  <a:pt x="7141198" y="1159992"/>
                  <a:pt x="7141021" y="1159029"/>
                </a:cubicBezTo>
                <a:cubicBezTo>
                  <a:pt x="7142869" y="1158691"/>
                  <a:pt x="7145641" y="1158184"/>
                  <a:pt x="7147489" y="1157845"/>
                </a:cubicBezTo>
                <a:cubicBezTo>
                  <a:pt x="7148632" y="1153654"/>
                  <a:pt x="7148851" y="1149631"/>
                  <a:pt x="7154571" y="1149580"/>
                </a:cubicBezTo>
                <a:cubicBezTo>
                  <a:pt x="7155143" y="1147484"/>
                  <a:pt x="7152766" y="1144932"/>
                  <a:pt x="7154614" y="1144594"/>
                </a:cubicBezTo>
                <a:cubicBezTo>
                  <a:pt x="7156462" y="1144255"/>
                  <a:pt x="7158310" y="1143917"/>
                  <a:pt x="7161082" y="1143410"/>
                </a:cubicBezTo>
                <a:cubicBezTo>
                  <a:pt x="7159277" y="1138762"/>
                  <a:pt x="7164073" y="1138880"/>
                  <a:pt x="7164292" y="1134857"/>
                </a:cubicBezTo>
                <a:cubicBezTo>
                  <a:pt x="7167064" y="1134350"/>
                  <a:pt x="7168912" y="1134012"/>
                  <a:pt x="7170760" y="1133674"/>
                </a:cubicBezTo>
                <a:cubicBezTo>
                  <a:pt x="7169307" y="1130953"/>
                  <a:pt x="7170979" y="1129651"/>
                  <a:pt x="7173751" y="1129144"/>
                </a:cubicBezTo>
                <a:cubicBezTo>
                  <a:pt x="7173398" y="1127217"/>
                  <a:pt x="7172869" y="1124327"/>
                  <a:pt x="7172517" y="1122400"/>
                </a:cubicBezTo>
                <a:cubicBezTo>
                  <a:pt x="7168821" y="1123076"/>
                  <a:pt x="7168468" y="1121149"/>
                  <a:pt x="7164948" y="1122789"/>
                </a:cubicBezTo>
                <a:cubicBezTo>
                  <a:pt x="7166006" y="1128570"/>
                  <a:pt x="7163587" y="1131004"/>
                  <a:pt x="7162444" y="1135196"/>
                </a:cubicBezTo>
                <a:cubicBezTo>
                  <a:pt x="7159672" y="1135703"/>
                  <a:pt x="7157824" y="1136041"/>
                  <a:pt x="7155976" y="1136379"/>
                </a:cubicBezTo>
                <a:cubicBezTo>
                  <a:pt x="7157605" y="1140064"/>
                  <a:pt x="7155009" y="1141534"/>
                  <a:pt x="7152061" y="1141078"/>
                </a:cubicBezTo>
                <a:cubicBezTo>
                  <a:pt x="7153295" y="1147822"/>
                  <a:pt x="7143349" y="1145659"/>
                  <a:pt x="7138906" y="1147468"/>
                </a:cubicBezTo>
                <a:cubicBezTo>
                  <a:pt x="7138729" y="1146505"/>
                  <a:pt x="7138377" y="1144578"/>
                  <a:pt x="7138200" y="1143615"/>
                </a:cubicBezTo>
                <a:cubicBezTo>
                  <a:pt x="7135428" y="1144122"/>
                  <a:pt x="7133580" y="1144460"/>
                  <a:pt x="7130808" y="1144967"/>
                </a:cubicBezTo>
                <a:cubicBezTo>
                  <a:pt x="7132438" y="1148652"/>
                  <a:pt x="7130590" y="1148990"/>
                  <a:pt x="7126893" y="1149666"/>
                </a:cubicBezTo>
                <a:cubicBezTo>
                  <a:pt x="7128346" y="1152387"/>
                  <a:pt x="7127599" y="1153520"/>
                  <a:pt x="7123903" y="1154196"/>
                </a:cubicBezTo>
                <a:cubicBezTo>
                  <a:pt x="7127732" y="1159469"/>
                  <a:pt x="7118535" y="1156174"/>
                  <a:pt x="7122365" y="1161447"/>
                </a:cubicBezTo>
                <a:cubicBezTo>
                  <a:pt x="7119593" y="1161955"/>
                  <a:pt x="7118845" y="1163087"/>
                  <a:pt x="7117921" y="1163256"/>
                </a:cubicBezTo>
                <a:cubicBezTo>
                  <a:pt x="7117702" y="1167279"/>
                  <a:pt x="7119726" y="1167904"/>
                  <a:pt x="7120255" y="1170794"/>
                </a:cubicBezTo>
                <a:cubicBezTo>
                  <a:pt x="7118407" y="1171133"/>
                  <a:pt x="7117483" y="1171302"/>
                  <a:pt x="7116559" y="1171471"/>
                </a:cubicBezTo>
                <a:cubicBezTo>
                  <a:pt x="7117264" y="1175324"/>
                  <a:pt x="7119246" y="1180936"/>
                  <a:pt x="7114450" y="1180818"/>
                </a:cubicBezTo>
                <a:cubicBezTo>
                  <a:pt x="7114584" y="1186767"/>
                  <a:pt x="7115860" y="1188525"/>
                  <a:pt x="7117094" y="1195269"/>
                </a:cubicBezTo>
                <a:cubicBezTo>
                  <a:pt x="7118018" y="1195100"/>
                  <a:pt x="7120790" y="1194593"/>
                  <a:pt x="7120967" y="1195556"/>
                </a:cubicBezTo>
                <a:cubicBezTo>
                  <a:pt x="7120000" y="1200711"/>
                  <a:pt x="7126863" y="1196468"/>
                  <a:pt x="7126073" y="1202587"/>
                </a:cubicBezTo>
                <a:cubicBezTo>
                  <a:pt x="7129769" y="1201910"/>
                  <a:pt x="7132541" y="1201403"/>
                  <a:pt x="7136237" y="1200727"/>
                </a:cubicBezTo>
                <a:cubicBezTo>
                  <a:pt x="7136104" y="1194777"/>
                  <a:pt x="7141824" y="1194726"/>
                  <a:pt x="7147368" y="1193712"/>
                </a:cubicBezTo>
                <a:cubicBezTo>
                  <a:pt x="7144462" y="1188269"/>
                  <a:pt x="7151459" y="1189976"/>
                  <a:pt x="7154055" y="1188505"/>
                </a:cubicBezTo>
                <a:cubicBezTo>
                  <a:pt x="7152073" y="1182894"/>
                  <a:pt x="7158146" y="1184770"/>
                  <a:pt x="7160742" y="1183299"/>
                </a:cubicBezTo>
                <a:cubicBezTo>
                  <a:pt x="7160566" y="1182336"/>
                  <a:pt x="7160213" y="1180409"/>
                  <a:pt x="7160961" y="1179276"/>
                </a:cubicBezTo>
                <a:cubicBezTo>
                  <a:pt x="7172401" y="1179174"/>
                  <a:pt x="7171696" y="1175320"/>
                  <a:pt x="7177988" y="1173173"/>
                </a:cubicBezTo>
                <a:cubicBezTo>
                  <a:pt x="7177635" y="1171247"/>
                  <a:pt x="7177283" y="1169320"/>
                  <a:pt x="7178207" y="1169151"/>
                </a:cubicBezTo>
                <a:cubicBezTo>
                  <a:pt x="7180055" y="1168812"/>
                  <a:pt x="7182827" y="1168305"/>
                  <a:pt x="7184675" y="1167967"/>
                </a:cubicBezTo>
                <a:cubicBezTo>
                  <a:pt x="7183046" y="1164282"/>
                  <a:pt x="7183793" y="1163150"/>
                  <a:pt x="7187666" y="1163437"/>
                </a:cubicBezTo>
                <a:cubicBezTo>
                  <a:pt x="7187313" y="1161510"/>
                  <a:pt x="7184760" y="1157995"/>
                  <a:pt x="7188632" y="1158282"/>
                </a:cubicBezTo>
                <a:cubicBezTo>
                  <a:pt x="7192152" y="1156642"/>
                  <a:pt x="7189690" y="1164062"/>
                  <a:pt x="7193210" y="1162422"/>
                </a:cubicBezTo>
                <a:cubicBezTo>
                  <a:pt x="7196906" y="1161746"/>
                  <a:pt x="7194000" y="1156304"/>
                  <a:pt x="7193471" y="1153414"/>
                </a:cubicBezTo>
                <a:cubicBezTo>
                  <a:pt x="7198444" y="1154495"/>
                  <a:pt x="7195891" y="1150980"/>
                  <a:pt x="7197386" y="1148715"/>
                </a:cubicBezTo>
                <a:cubicBezTo>
                  <a:pt x="7199234" y="1148376"/>
                  <a:pt x="7202006" y="1147869"/>
                  <a:pt x="7203854" y="1147531"/>
                </a:cubicBezTo>
                <a:cubicBezTo>
                  <a:pt x="7202049" y="1142883"/>
                  <a:pt x="7207945" y="1143795"/>
                  <a:pt x="7207240" y="1139942"/>
                </a:cubicBezTo>
                <a:cubicBezTo>
                  <a:pt x="7210012" y="1139434"/>
                  <a:pt x="7213708" y="1138758"/>
                  <a:pt x="7216480" y="1138251"/>
                </a:cubicBezTo>
                <a:cubicBezTo>
                  <a:pt x="7215423" y="1132470"/>
                  <a:pt x="7223167" y="1133044"/>
                  <a:pt x="7227611" y="1131236"/>
                </a:cubicBezTo>
                <a:cubicBezTo>
                  <a:pt x="7227258" y="1129309"/>
                  <a:pt x="7225982" y="1127551"/>
                  <a:pt x="7227830" y="1127213"/>
                </a:cubicBezTo>
                <a:cubicBezTo>
                  <a:pt x="7231526" y="1126536"/>
                  <a:pt x="7234298" y="1126029"/>
                  <a:pt x="7237994" y="1125353"/>
                </a:cubicBezTo>
                <a:cubicBezTo>
                  <a:pt x="7235836" y="1118778"/>
                  <a:pt x="7247806" y="1121566"/>
                  <a:pt x="7252073" y="1118794"/>
                </a:cubicBezTo>
                <a:cubicBezTo>
                  <a:pt x="7249915" y="1112219"/>
                  <a:pt x="7261885" y="1115007"/>
                  <a:pt x="7266152" y="1112235"/>
                </a:cubicBezTo>
                <a:cubicBezTo>
                  <a:pt x="7263246" y="1106793"/>
                  <a:pt x="7272268" y="1109124"/>
                  <a:pt x="7275787" y="1107485"/>
                </a:cubicBezTo>
                <a:cubicBezTo>
                  <a:pt x="7275477" y="1100572"/>
                  <a:pt x="7285423" y="1102734"/>
                  <a:pt x="7290790" y="1100756"/>
                </a:cubicBezTo>
                <a:cubicBezTo>
                  <a:pt x="7287708" y="1094351"/>
                  <a:pt x="7296730" y="1096683"/>
                  <a:pt x="7300249" y="1095043"/>
                </a:cubicBezTo>
                <a:cubicBezTo>
                  <a:pt x="7301921" y="1093741"/>
                  <a:pt x="7299368" y="1090226"/>
                  <a:pt x="7301216" y="1089888"/>
                </a:cubicBezTo>
                <a:cubicBezTo>
                  <a:pt x="7305836" y="1089042"/>
                  <a:pt x="7310456" y="1088197"/>
                  <a:pt x="7316000" y="1087182"/>
                </a:cubicBezTo>
                <a:cubicBezTo>
                  <a:pt x="7312918" y="1080776"/>
                  <a:pt x="7324888" y="1083564"/>
                  <a:pt x="7329155" y="1080792"/>
                </a:cubicBezTo>
                <a:cubicBezTo>
                  <a:pt x="7326997" y="1074217"/>
                  <a:pt x="7338967" y="1077005"/>
                  <a:pt x="7343234" y="1074233"/>
                </a:cubicBezTo>
                <a:cubicBezTo>
                  <a:pt x="7341252" y="1068622"/>
                  <a:pt x="7350274" y="1070954"/>
                  <a:pt x="7353793" y="1069314"/>
                </a:cubicBezTo>
                <a:cubicBezTo>
                  <a:pt x="7351459" y="1061776"/>
                  <a:pt x="7363429" y="1064564"/>
                  <a:pt x="7367873" y="1062755"/>
                </a:cubicBezTo>
                <a:cubicBezTo>
                  <a:pt x="7367256" y="1059383"/>
                  <a:pt x="7369389" y="1057997"/>
                  <a:pt x="7372233" y="1057228"/>
                </a:cubicBezTo>
                <a:lnTo>
                  <a:pt x="7377481" y="1056116"/>
                </a:lnTo>
                <a:lnTo>
                  <a:pt x="7377883" y="1058311"/>
                </a:lnTo>
                <a:cubicBezTo>
                  <a:pt x="7372339" y="1059325"/>
                  <a:pt x="7375421" y="1065731"/>
                  <a:pt x="7373925" y="1067996"/>
                </a:cubicBezTo>
                <a:cubicBezTo>
                  <a:pt x="7372077" y="1068334"/>
                  <a:pt x="7370229" y="1068672"/>
                  <a:pt x="7368381" y="1069010"/>
                </a:cubicBezTo>
                <a:cubicBezTo>
                  <a:pt x="7370010" y="1072695"/>
                  <a:pt x="7368162" y="1073033"/>
                  <a:pt x="7364466" y="1073709"/>
                </a:cubicBezTo>
                <a:cubicBezTo>
                  <a:pt x="7367372" y="1079152"/>
                  <a:pt x="7364953" y="1081586"/>
                  <a:pt x="7363634" y="1084814"/>
                </a:cubicBezTo>
                <a:cubicBezTo>
                  <a:pt x="7369530" y="1085726"/>
                  <a:pt x="7369050" y="1098758"/>
                  <a:pt x="7369008" y="1103744"/>
                </a:cubicBezTo>
                <a:cubicBezTo>
                  <a:pt x="7370284" y="1105502"/>
                  <a:pt x="7374552" y="1102729"/>
                  <a:pt x="7374904" y="1104656"/>
                </a:cubicBezTo>
                <a:cubicBezTo>
                  <a:pt x="7375433" y="1107547"/>
                  <a:pt x="7374509" y="1107716"/>
                  <a:pt x="7371737" y="1108223"/>
                </a:cubicBezTo>
                <a:cubicBezTo>
                  <a:pt x="7371871" y="1114172"/>
                  <a:pt x="7372534" y="1123012"/>
                  <a:pt x="7377506" y="1124094"/>
                </a:cubicBezTo>
                <a:cubicBezTo>
                  <a:pt x="7377859" y="1126020"/>
                  <a:pt x="7379488" y="1129705"/>
                  <a:pt x="7377640" y="1130043"/>
                </a:cubicBezTo>
                <a:cubicBezTo>
                  <a:pt x="7374297" y="1132646"/>
                  <a:pt x="7376011" y="1126359"/>
                  <a:pt x="7372491" y="1127998"/>
                </a:cubicBezTo>
                <a:cubicBezTo>
                  <a:pt x="7372625" y="1133948"/>
                  <a:pt x="7363956" y="1133543"/>
                  <a:pt x="7357488" y="1134726"/>
                </a:cubicBezTo>
                <a:cubicBezTo>
                  <a:pt x="7359822" y="1142265"/>
                  <a:pt x="7347676" y="1138513"/>
                  <a:pt x="7343409" y="1141285"/>
                </a:cubicBezTo>
                <a:cubicBezTo>
                  <a:pt x="7346315" y="1146728"/>
                  <a:pt x="7338217" y="1144227"/>
                  <a:pt x="7341123" y="1149669"/>
                </a:cubicBezTo>
                <a:cubicBezTo>
                  <a:pt x="7338351" y="1150176"/>
                  <a:pt x="7336503" y="1150515"/>
                  <a:pt x="7337032" y="1153405"/>
                </a:cubicBezTo>
                <a:cubicBezTo>
                  <a:pt x="7337208" y="1154368"/>
                  <a:pt x="7339233" y="1154993"/>
                  <a:pt x="7341081" y="1154655"/>
                </a:cubicBezTo>
                <a:cubicBezTo>
                  <a:pt x="7343853" y="1154148"/>
                  <a:pt x="7339275" y="1150007"/>
                  <a:pt x="7342224" y="1150463"/>
                </a:cubicBezTo>
                <a:cubicBezTo>
                  <a:pt x="7348868" y="1150243"/>
                  <a:pt x="7350935" y="1145882"/>
                  <a:pt x="7353354" y="1143448"/>
                </a:cubicBezTo>
                <a:cubicBezTo>
                  <a:pt x="7355731" y="1146000"/>
                  <a:pt x="7358856" y="1147420"/>
                  <a:pt x="7363476" y="1146574"/>
                </a:cubicBezTo>
                <a:cubicBezTo>
                  <a:pt x="7362947" y="1143684"/>
                  <a:pt x="7362594" y="1141757"/>
                  <a:pt x="7364442" y="1141419"/>
                </a:cubicBezTo>
                <a:cubicBezTo>
                  <a:pt x="7367391" y="1141875"/>
                  <a:pt x="7371658" y="1139103"/>
                  <a:pt x="7372935" y="1140861"/>
                </a:cubicBezTo>
                <a:cubicBezTo>
                  <a:pt x="7373111" y="1141824"/>
                  <a:pt x="7373288" y="1142788"/>
                  <a:pt x="7373464" y="1143751"/>
                </a:cubicBezTo>
                <a:cubicBezTo>
                  <a:pt x="7371616" y="1144089"/>
                  <a:pt x="7368844" y="1144596"/>
                  <a:pt x="7366996" y="1144935"/>
                </a:cubicBezTo>
                <a:cubicBezTo>
                  <a:pt x="7367172" y="1145898"/>
                  <a:pt x="7367525" y="1147825"/>
                  <a:pt x="7366777" y="1148957"/>
                </a:cubicBezTo>
                <a:cubicBezTo>
                  <a:pt x="7362905" y="1148670"/>
                  <a:pt x="7362686" y="1152693"/>
                  <a:pt x="7358990" y="1153369"/>
                </a:cubicBezTo>
                <a:cubicBezTo>
                  <a:pt x="7353798" y="1156311"/>
                  <a:pt x="7344953" y="1154942"/>
                  <a:pt x="7338661" y="1157089"/>
                </a:cubicBezTo>
                <a:cubicBezTo>
                  <a:pt x="7339014" y="1159016"/>
                  <a:pt x="7339367" y="1160943"/>
                  <a:pt x="7338442" y="1161112"/>
                </a:cubicBezTo>
                <a:cubicBezTo>
                  <a:pt x="7329774" y="1160707"/>
                  <a:pt x="7331932" y="1167282"/>
                  <a:pt x="7325464" y="1168465"/>
                </a:cubicBezTo>
                <a:cubicBezTo>
                  <a:pt x="7325816" y="1170392"/>
                  <a:pt x="7327269" y="1173113"/>
                  <a:pt x="7324321" y="1172657"/>
                </a:cubicBezTo>
                <a:cubicBezTo>
                  <a:pt x="7320801" y="1174297"/>
                  <a:pt x="7322515" y="1168009"/>
                  <a:pt x="7318996" y="1169649"/>
                </a:cubicBezTo>
                <a:cubicBezTo>
                  <a:pt x="7319877" y="1174466"/>
                  <a:pt x="7313056" y="1173723"/>
                  <a:pt x="7313938" y="1178540"/>
                </a:cubicBezTo>
                <a:cubicBezTo>
                  <a:pt x="7311166" y="1179047"/>
                  <a:pt x="7307470" y="1179723"/>
                  <a:pt x="7304698" y="1180231"/>
                </a:cubicBezTo>
                <a:cubicBezTo>
                  <a:pt x="7304874" y="1181194"/>
                  <a:pt x="7306503" y="1184879"/>
                  <a:pt x="7303555" y="1184423"/>
                </a:cubicBezTo>
                <a:cubicBezTo>
                  <a:pt x="7300035" y="1186062"/>
                  <a:pt x="7301749" y="1179775"/>
                  <a:pt x="7298406" y="1182378"/>
                </a:cubicBezTo>
                <a:cubicBezTo>
                  <a:pt x="7298187" y="1186401"/>
                  <a:pt x="7290442" y="1185826"/>
                  <a:pt x="7286923" y="1187466"/>
                </a:cubicBezTo>
                <a:cubicBezTo>
                  <a:pt x="7288905" y="1193078"/>
                  <a:pt x="7279883" y="1190746"/>
                  <a:pt x="7276363" y="1192385"/>
                </a:cubicBezTo>
                <a:cubicBezTo>
                  <a:pt x="7276674" y="1199298"/>
                  <a:pt x="7264880" y="1197474"/>
                  <a:pt x="7259512" y="1199452"/>
                </a:cubicBezTo>
                <a:cubicBezTo>
                  <a:pt x="7257841" y="1200753"/>
                  <a:pt x="7260394" y="1204269"/>
                  <a:pt x="7258546" y="1204607"/>
                </a:cubicBezTo>
                <a:cubicBezTo>
                  <a:pt x="7254850" y="1205283"/>
                  <a:pt x="7251154" y="1205960"/>
                  <a:pt x="7247458" y="1206636"/>
                </a:cubicBezTo>
                <a:cubicBezTo>
                  <a:pt x="7249792" y="1214174"/>
                  <a:pt x="7238570" y="1210254"/>
                  <a:pt x="7234303" y="1213026"/>
                </a:cubicBezTo>
                <a:cubicBezTo>
                  <a:pt x="7233379" y="1213195"/>
                  <a:pt x="7235008" y="1216880"/>
                  <a:pt x="7233160" y="1217218"/>
                </a:cubicBezTo>
                <a:cubicBezTo>
                  <a:pt x="7226515" y="1217438"/>
                  <a:pt x="7220971" y="1218453"/>
                  <a:pt x="7220005" y="1223608"/>
                </a:cubicBezTo>
                <a:cubicBezTo>
                  <a:pt x="7213537" y="1224791"/>
                  <a:pt x="7205792" y="1224217"/>
                  <a:pt x="7204825" y="1229373"/>
                </a:cubicBezTo>
                <a:cubicBezTo>
                  <a:pt x="7202977" y="1229711"/>
                  <a:pt x="7201129" y="1230049"/>
                  <a:pt x="7199281" y="1230387"/>
                </a:cubicBezTo>
                <a:cubicBezTo>
                  <a:pt x="7199634" y="1232314"/>
                  <a:pt x="7199987" y="1234241"/>
                  <a:pt x="7199063" y="1234410"/>
                </a:cubicBezTo>
                <a:cubicBezTo>
                  <a:pt x="7193518" y="1235424"/>
                  <a:pt x="7189075" y="1237233"/>
                  <a:pt x="7184455" y="1238079"/>
                </a:cubicBezTo>
                <a:cubicBezTo>
                  <a:pt x="7184807" y="1240005"/>
                  <a:pt x="7186084" y="1241763"/>
                  <a:pt x="7184236" y="1242101"/>
                </a:cubicBezTo>
                <a:cubicBezTo>
                  <a:pt x="7181464" y="1242609"/>
                  <a:pt x="7177768" y="1243285"/>
                  <a:pt x="7174072" y="1243961"/>
                </a:cubicBezTo>
                <a:cubicBezTo>
                  <a:pt x="7177154" y="1250367"/>
                  <a:pt x="7167208" y="1248204"/>
                  <a:pt x="7163689" y="1249844"/>
                </a:cubicBezTo>
                <a:cubicBezTo>
                  <a:pt x="7166418" y="1254323"/>
                  <a:pt x="7160521" y="1253411"/>
                  <a:pt x="7157926" y="1254881"/>
                </a:cubicBezTo>
                <a:cubicBezTo>
                  <a:pt x="7158102" y="1255845"/>
                  <a:pt x="7158455" y="1257771"/>
                  <a:pt x="7157707" y="1258904"/>
                </a:cubicBezTo>
                <a:cubicBezTo>
                  <a:pt x="7152163" y="1259919"/>
                  <a:pt x="7144418" y="1259344"/>
                  <a:pt x="7143275" y="1263536"/>
                </a:cubicBezTo>
                <a:cubicBezTo>
                  <a:pt x="7144728" y="1266257"/>
                  <a:pt x="7148248" y="1264618"/>
                  <a:pt x="7151020" y="1264110"/>
                </a:cubicBezTo>
                <a:cubicBezTo>
                  <a:pt x="7150801" y="1268133"/>
                  <a:pt x="7153749" y="1268589"/>
                  <a:pt x="7156345" y="1267119"/>
                </a:cubicBezTo>
                <a:cubicBezTo>
                  <a:pt x="7156698" y="1269045"/>
                  <a:pt x="7156303" y="1272105"/>
                  <a:pt x="7158898" y="1270634"/>
                </a:cubicBezTo>
                <a:cubicBezTo>
                  <a:pt x="7162947" y="1271884"/>
                  <a:pt x="7158193" y="1266780"/>
                  <a:pt x="7160965" y="1266273"/>
                </a:cubicBezTo>
                <a:cubicBezTo>
                  <a:pt x="7164661" y="1265597"/>
                  <a:pt x="7167433" y="1265089"/>
                  <a:pt x="7171129" y="1264413"/>
                </a:cubicBezTo>
                <a:cubicBezTo>
                  <a:pt x="7170953" y="1263450"/>
                  <a:pt x="7170601" y="1261523"/>
                  <a:pt x="7171348" y="1260390"/>
                </a:cubicBezTo>
                <a:cubicBezTo>
                  <a:pt x="7175792" y="1258581"/>
                  <a:pt x="7177245" y="1261303"/>
                  <a:pt x="7180193" y="1261759"/>
                </a:cubicBezTo>
                <a:cubicBezTo>
                  <a:pt x="7183318" y="1263178"/>
                  <a:pt x="7179664" y="1258869"/>
                  <a:pt x="7182436" y="1258361"/>
                </a:cubicBezTo>
                <a:cubicBezTo>
                  <a:pt x="7187057" y="1257516"/>
                  <a:pt x="7191677" y="1256670"/>
                  <a:pt x="7196297" y="1255825"/>
                </a:cubicBezTo>
                <a:cubicBezTo>
                  <a:pt x="7196120" y="1254862"/>
                  <a:pt x="7195768" y="1252935"/>
                  <a:pt x="7196692" y="1252766"/>
                </a:cubicBezTo>
                <a:cubicBezTo>
                  <a:pt x="7202984" y="1250619"/>
                  <a:pt x="7212753" y="1251818"/>
                  <a:pt x="7213543" y="1245699"/>
                </a:cubicBezTo>
                <a:cubicBezTo>
                  <a:pt x="7217239" y="1245023"/>
                  <a:pt x="7220935" y="1244347"/>
                  <a:pt x="7224631" y="1243670"/>
                </a:cubicBezTo>
                <a:cubicBezTo>
                  <a:pt x="7224278" y="1241743"/>
                  <a:pt x="7223002" y="1239986"/>
                  <a:pt x="7224850" y="1239648"/>
                </a:cubicBezTo>
                <a:cubicBezTo>
                  <a:pt x="7232418" y="1239258"/>
                  <a:pt x="7238534" y="1236148"/>
                  <a:pt x="7245926" y="1234795"/>
                </a:cubicBezTo>
                <a:cubicBezTo>
                  <a:pt x="7245573" y="1232868"/>
                  <a:pt x="7244297" y="1231111"/>
                  <a:pt x="7246145" y="1230772"/>
                </a:cubicBezTo>
                <a:cubicBezTo>
                  <a:pt x="7250765" y="1229927"/>
                  <a:pt x="7255385" y="1229081"/>
                  <a:pt x="7260005" y="1228236"/>
                </a:cubicBezTo>
                <a:cubicBezTo>
                  <a:pt x="7259829" y="1227273"/>
                  <a:pt x="7259476" y="1225346"/>
                  <a:pt x="7260224" y="1224213"/>
                </a:cubicBezTo>
                <a:cubicBezTo>
                  <a:pt x="7263172" y="1224669"/>
                  <a:pt x="7268364" y="1221728"/>
                  <a:pt x="7270564" y="1223317"/>
                </a:cubicBezTo>
                <a:cubicBezTo>
                  <a:pt x="7270741" y="1224280"/>
                  <a:pt x="7270917" y="1225244"/>
                  <a:pt x="7271093" y="1226207"/>
                </a:cubicBezTo>
                <a:cubicBezTo>
                  <a:pt x="7266297" y="1226089"/>
                  <a:pt x="7262777" y="1227729"/>
                  <a:pt x="7263482" y="1231582"/>
                </a:cubicBezTo>
                <a:cubicBezTo>
                  <a:pt x="7257014" y="1232766"/>
                  <a:pt x="7246497" y="1232699"/>
                  <a:pt x="7245707" y="1238818"/>
                </a:cubicBezTo>
                <a:cubicBezTo>
                  <a:pt x="7243859" y="1239156"/>
                  <a:pt x="7241087" y="1239663"/>
                  <a:pt x="7239239" y="1240001"/>
                </a:cubicBezTo>
                <a:cubicBezTo>
                  <a:pt x="7238315" y="1240171"/>
                  <a:pt x="7239768" y="1242892"/>
                  <a:pt x="7238096" y="1244193"/>
                </a:cubicBezTo>
                <a:cubicBezTo>
                  <a:pt x="7235324" y="1244700"/>
                  <a:pt x="7231628" y="1245377"/>
                  <a:pt x="7228856" y="1245884"/>
                </a:cubicBezTo>
                <a:cubicBezTo>
                  <a:pt x="7228108" y="1247017"/>
                  <a:pt x="7229385" y="1248774"/>
                  <a:pt x="7228461" y="1248943"/>
                </a:cubicBezTo>
                <a:cubicBezTo>
                  <a:pt x="7226613" y="1249282"/>
                  <a:pt x="7224765" y="1249620"/>
                  <a:pt x="7222917" y="1249958"/>
                </a:cubicBezTo>
                <a:cubicBezTo>
                  <a:pt x="7224327" y="1257665"/>
                  <a:pt x="7213282" y="1254708"/>
                  <a:pt x="7211215" y="1259069"/>
                </a:cubicBezTo>
                <a:cubicBezTo>
                  <a:pt x="7214692" y="1262415"/>
                  <a:pt x="7224327" y="1257665"/>
                  <a:pt x="7230972" y="1257445"/>
                </a:cubicBezTo>
                <a:cubicBezTo>
                  <a:pt x="7227889" y="1251039"/>
                  <a:pt x="7237835" y="1253202"/>
                  <a:pt x="7241355" y="1251562"/>
                </a:cubicBezTo>
                <a:cubicBezTo>
                  <a:pt x="7239944" y="1243855"/>
                  <a:pt x="7253014" y="1247437"/>
                  <a:pt x="7258206" y="1244496"/>
                </a:cubicBezTo>
                <a:cubicBezTo>
                  <a:pt x="7257500" y="1240642"/>
                  <a:pt x="7262121" y="1239797"/>
                  <a:pt x="7265993" y="1240084"/>
                </a:cubicBezTo>
                <a:cubicBezTo>
                  <a:pt x="7266169" y="1241047"/>
                  <a:pt x="7266345" y="1242011"/>
                  <a:pt x="7266522" y="1242974"/>
                </a:cubicBezTo>
                <a:cubicBezTo>
                  <a:pt x="7268370" y="1242636"/>
                  <a:pt x="7271142" y="1242129"/>
                  <a:pt x="7273914" y="1241621"/>
                </a:cubicBezTo>
                <a:cubicBezTo>
                  <a:pt x="7275586" y="1240320"/>
                  <a:pt x="7271932" y="1236010"/>
                  <a:pt x="7273604" y="1234709"/>
                </a:cubicBezTo>
                <a:cubicBezTo>
                  <a:pt x="7275452" y="1234370"/>
                  <a:pt x="7277300" y="1234032"/>
                  <a:pt x="7279148" y="1233694"/>
                </a:cubicBezTo>
                <a:cubicBezTo>
                  <a:pt x="7279324" y="1234657"/>
                  <a:pt x="7279677" y="1236584"/>
                  <a:pt x="7280777" y="1237378"/>
                </a:cubicBezTo>
                <a:cubicBezTo>
                  <a:pt x="7293713" y="1235011"/>
                  <a:pt x="7303525" y="1231224"/>
                  <a:pt x="7314042" y="1231291"/>
                </a:cubicBezTo>
                <a:cubicBezTo>
                  <a:pt x="7312151" y="1236616"/>
                  <a:pt x="7318090" y="1232542"/>
                  <a:pt x="7318619" y="1235432"/>
                </a:cubicBezTo>
                <a:cubicBezTo>
                  <a:pt x="7318048" y="1237528"/>
                  <a:pt x="7313251" y="1237410"/>
                  <a:pt x="7311403" y="1237748"/>
                </a:cubicBezTo>
                <a:cubicBezTo>
                  <a:pt x="7309422" y="1232137"/>
                  <a:pt x="7299610" y="1235924"/>
                  <a:pt x="7299391" y="1239946"/>
                </a:cubicBezTo>
                <a:cubicBezTo>
                  <a:pt x="7296795" y="1241417"/>
                  <a:pt x="7291999" y="1241299"/>
                  <a:pt x="7293628" y="1244984"/>
                </a:cubicBezTo>
                <a:cubicBezTo>
                  <a:pt x="7295829" y="1246572"/>
                  <a:pt x="7301020" y="1243631"/>
                  <a:pt x="7303969" y="1244087"/>
                </a:cubicBezTo>
                <a:cubicBezTo>
                  <a:pt x="7303616" y="1242160"/>
                  <a:pt x="7302163" y="1239439"/>
                  <a:pt x="7305112" y="1239895"/>
                </a:cubicBezTo>
                <a:cubicBezTo>
                  <a:pt x="7308060" y="1240351"/>
                  <a:pt x="7309689" y="1244036"/>
                  <a:pt x="7312637" y="1244492"/>
                </a:cubicBezTo>
                <a:cubicBezTo>
                  <a:pt x="7312990" y="1246419"/>
                  <a:pt x="7313343" y="1248346"/>
                  <a:pt x="7313695" y="1250272"/>
                </a:cubicBezTo>
                <a:cubicBezTo>
                  <a:pt x="7316467" y="1249765"/>
                  <a:pt x="7319239" y="1249258"/>
                  <a:pt x="7321440" y="1250846"/>
                </a:cubicBezTo>
                <a:cubicBezTo>
                  <a:pt x="7320692" y="1251979"/>
                  <a:pt x="7323245" y="1255494"/>
                  <a:pt x="7321397" y="1255833"/>
                </a:cubicBezTo>
                <a:cubicBezTo>
                  <a:pt x="7317130" y="1258605"/>
                  <a:pt x="7319020" y="1253281"/>
                  <a:pt x="7315501" y="1254920"/>
                </a:cubicBezTo>
                <a:cubicBezTo>
                  <a:pt x="7316206" y="1258774"/>
                  <a:pt x="7311586" y="1259619"/>
                  <a:pt x="7306789" y="1259501"/>
                </a:cubicBezTo>
                <a:cubicBezTo>
                  <a:pt x="7307495" y="1263355"/>
                  <a:pt x="7302875" y="1264200"/>
                  <a:pt x="7303580" y="1268054"/>
                </a:cubicBezTo>
                <a:cubicBezTo>
                  <a:pt x="7301732" y="1268392"/>
                  <a:pt x="7299884" y="1268730"/>
                  <a:pt x="7298036" y="1269069"/>
                </a:cubicBezTo>
                <a:cubicBezTo>
                  <a:pt x="7300942" y="1274511"/>
                  <a:pt x="7293945" y="1272804"/>
                  <a:pt x="7290425" y="1274444"/>
                </a:cubicBezTo>
                <a:cubicBezTo>
                  <a:pt x="7290777" y="1276371"/>
                  <a:pt x="7291306" y="1279261"/>
                  <a:pt x="7291835" y="1282151"/>
                </a:cubicBezTo>
                <a:cubicBezTo>
                  <a:pt x="7286862" y="1281070"/>
                  <a:pt x="7289416" y="1284585"/>
                  <a:pt x="7287744" y="1285887"/>
                </a:cubicBezTo>
                <a:cubicBezTo>
                  <a:pt x="7286820" y="1286056"/>
                  <a:pt x="7283476" y="1288659"/>
                  <a:pt x="7282948" y="1285769"/>
                </a:cubicBezTo>
                <a:cubicBezTo>
                  <a:pt x="7280394" y="1282254"/>
                  <a:pt x="7286467" y="1284129"/>
                  <a:pt x="7284838" y="1280445"/>
                </a:cubicBezTo>
                <a:cubicBezTo>
                  <a:pt x="7282066" y="1280952"/>
                  <a:pt x="7280789" y="1279194"/>
                  <a:pt x="7277270" y="1280834"/>
                </a:cubicBezTo>
                <a:cubicBezTo>
                  <a:pt x="7279999" y="1285313"/>
                  <a:pt x="7273002" y="1283606"/>
                  <a:pt x="7274631" y="1287291"/>
                </a:cubicBezTo>
                <a:cubicBezTo>
                  <a:pt x="7274631" y="1287291"/>
                  <a:pt x="7274808" y="1288254"/>
                  <a:pt x="7274808" y="1288254"/>
                </a:cubicBezTo>
                <a:cubicBezTo>
                  <a:pt x="7275337" y="1291144"/>
                  <a:pt x="7279428" y="1287409"/>
                  <a:pt x="7279033" y="1290468"/>
                </a:cubicBezTo>
                <a:cubicBezTo>
                  <a:pt x="7275513" y="1292108"/>
                  <a:pt x="7275866" y="1294035"/>
                  <a:pt x="7275470" y="1297094"/>
                </a:cubicBezTo>
                <a:cubicBezTo>
                  <a:pt x="7273622" y="1297432"/>
                  <a:pt x="7270850" y="1297939"/>
                  <a:pt x="7269002" y="1298278"/>
                </a:cubicBezTo>
                <a:cubicBezTo>
                  <a:pt x="7269574" y="1296182"/>
                  <a:pt x="7268297" y="1294424"/>
                  <a:pt x="7267197" y="1293630"/>
                </a:cubicBezTo>
                <a:cubicBezTo>
                  <a:pt x="7262577" y="1294475"/>
                  <a:pt x="7260905" y="1295777"/>
                  <a:pt x="7257209" y="1296453"/>
                </a:cubicBezTo>
                <a:cubicBezTo>
                  <a:pt x="7257562" y="1298380"/>
                  <a:pt x="7257914" y="1300307"/>
                  <a:pt x="7256990" y="1300476"/>
                </a:cubicBezTo>
                <a:cubicBezTo>
                  <a:pt x="7255142" y="1300814"/>
                  <a:pt x="7252370" y="1301321"/>
                  <a:pt x="7250522" y="1301659"/>
                </a:cubicBezTo>
                <a:cubicBezTo>
                  <a:pt x="7250169" y="1299733"/>
                  <a:pt x="7249817" y="1297806"/>
                  <a:pt x="7248717" y="1297011"/>
                </a:cubicBezTo>
                <a:cubicBezTo>
                  <a:pt x="7244096" y="1297857"/>
                  <a:pt x="7242601" y="1300122"/>
                  <a:pt x="7238729" y="1299835"/>
                </a:cubicBezTo>
                <a:cubicBezTo>
                  <a:pt x="7240710" y="1305446"/>
                  <a:pt x="7234814" y="1304534"/>
                  <a:pt x="7232042" y="1305041"/>
                </a:cubicBezTo>
                <a:cubicBezTo>
                  <a:pt x="7232571" y="1307931"/>
                  <a:pt x="7233100" y="1310822"/>
                  <a:pt x="7231428" y="1312123"/>
                </a:cubicBezTo>
                <a:cubicBezTo>
                  <a:pt x="7229799" y="1308439"/>
                  <a:pt x="7225355" y="1310248"/>
                  <a:pt x="7220735" y="1311093"/>
                </a:cubicBezTo>
                <a:cubicBezTo>
                  <a:pt x="7221087" y="1313020"/>
                  <a:pt x="7222540" y="1315741"/>
                  <a:pt x="7219592" y="1315285"/>
                </a:cubicBezTo>
                <a:cubicBezTo>
                  <a:pt x="7216996" y="1316755"/>
                  <a:pt x="7218139" y="1312564"/>
                  <a:pt x="7217039" y="1311769"/>
                </a:cubicBezTo>
                <a:cubicBezTo>
                  <a:pt x="7212242" y="1311651"/>
                  <a:pt x="7216996" y="1316755"/>
                  <a:pt x="7212200" y="1316637"/>
                </a:cubicBezTo>
                <a:cubicBezTo>
                  <a:pt x="7210352" y="1316976"/>
                  <a:pt x="7210747" y="1313916"/>
                  <a:pt x="7210571" y="1312953"/>
                </a:cubicBezTo>
                <a:cubicBezTo>
                  <a:pt x="7205027" y="1313968"/>
                  <a:pt x="7200406" y="1314813"/>
                  <a:pt x="7195786" y="1315658"/>
                </a:cubicBezTo>
                <a:cubicBezTo>
                  <a:pt x="7197768" y="1321270"/>
                  <a:pt x="7191695" y="1319394"/>
                  <a:pt x="7189099" y="1320865"/>
                </a:cubicBezTo>
                <a:cubicBezTo>
                  <a:pt x="7188133" y="1326020"/>
                  <a:pt x="7192400" y="1323248"/>
                  <a:pt x="7193853" y="1325969"/>
                </a:cubicBezTo>
                <a:cubicBezTo>
                  <a:pt x="7193458" y="1329028"/>
                  <a:pt x="7189762" y="1329705"/>
                  <a:pt x="7190291" y="1332595"/>
                </a:cubicBezTo>
                <a:cubicBezTo>
                  <a:pt x="7187519" y="1333102"/>
                  <a:pt x="7185671" y="1333440"/>
                  <a:pt x="7182899" y="1333947"/>
                </a:cubicBezTo>
                <a:cubicBezTo>
                  <a:pt x="7185805" y="1339390"/>
                  <a:pt x="7177707" y="1336889"/>
                  <a:pt x="7180613" y="1342331"/>
                </a:cubicBezTo>
                <a:cubicBezTo>
                  <a:pt x="7179689" y="1342500"/>
                  <a:pt x="7178765" y="1342669"/>
                  <a:pt x="7177841" y="1342838"/>
                </a:cubicBezTo>
                <a:cubicBezTo>
                  <a:pt x="7178370" y="1345728"/>
                  <a:pt x="7178899" y="1348619"/>
                  <a:pt x="7179428" y="1351509"/>
                </a:cubicBezTo>
                <a:cubicBezTo>
                  <a:pt x="7176656" y="1352016"/>
                  <a:pt x="7173884" y="1352523"/>
                  <a:pt x="7172036" y="1352862"/>
                </a:cubicBezTo>
                <a:cubicBezTo>
                  <a:pt x="7172565" y="1355752"/>
                  <a:pt x="7173270" y="1359605"/>
                  <a:pt x="7173975" y="1363459"/>
                </a:cubicBezTo>
                <a:cubicBezTo>
                  <a:pt x="7170279" y="1364135"/>
                  <a:pt x="7166583" y="1364812"/>
                  <a:pt x="7161963" y="1365657"/>
                </a:cubicBezTo>
                <a:cubicBezTo>
                  <a:pt x="7165616" y="1369967"/>
                  <a:pt x="7158619" y="1368260"/>
                  <a:pt x="7160249" y="1371945"/>
                </a:cubicBezTo>
                <a:cubicBezTo>
                  <a:pt x="7160030" y="1375968"/>
                  <a:pt x="7164297" y="1373195"/>
                  <a:pt x="7167246" y="1373652"/>
                </a:cubicBezTo>
                <a:cubicBezTo>
                  <a:pt x="7167817" y="1371556"/>
                  <a:pt x="7167288" y="1368665"/>
                  <a:pt x="7171160" y="1368952"/>
                </a:cubicBezTo>
                <a:cubicBezTo>
                  <a:pt x="7171866" y="1372806"/>
                  <a:pt x="7172747" y="1377623"/>
                  <a:pt x="7171252" y="1379888"/>
                </a:cubicBezTo>
                <a:cubicBezTo>
                  <a:pt x="7169404" y="1380226"/>
                  <a:pt x="7167556" y="1380564"/>
                  <a:pt x="7165708" y="1380903"/>
                </a:cubicBezTo>
                <a:cubicBezTo>
                  <a:pt x="7166237" y="1383793"/>
                  <a:pt x="7166765" y="1386683"/>
                  <a:pt x="7167118" y="1388610"/>
                </a:cubicBezTo>
                <a:cubicBezTo>
                  <a:pt x="7166194" y="1388779"/>
                  <a:pt x="7164346" y="1389117"/>
                  <a:pt x="7163422" y="1389286"/>
                </a:cubicBezTo>
                <a:cubicBezTo>
                  <a:pt x="7164480" y="1395067"/>
                  <a:pt x="7165714" y="1401811"/>
                  <a:pt x="7166772" y="1407591"/>
                </a:cubicBezTo>
                <a:cubicBezTo>
                  <a:pt x="7164924" y="1407929"/>
                  <a:pt x="7164000" y="1408098"/>
                  <a:pt x="7163076" y="1408267"/>
                </a:cubicBezTo>
                <a:cubicBezTo>
                  <a:pt x="7163209" y="1414217"/>
                  <a:pt x="7165763" y="1417732"/>
                  <a:pt x="7165544" y="1421755"/>
                </a:cubicBezTo>
                <a:cubicBezTo>
                  <a:pt x="7163696" y="1422093"/>
                  <a:pt x="7160747" y="1421637"/>
                  <a:pt x="7162200" y="1424358"/>
                </a:cubicBezTo>
                <a:cubicBezTo>
                  <a:pt x="7163477" y="1426116"/>
                  <a:pt x="7169592" y="1423005"/>
                  <a:pt x="7170298" y="1426859"/>
                </a:cubicBezTo>
                <a:cubicBezTo>
                  <a:pt x="7166425" y="1426572"/>
                  <a:pt x="7166030" y="1429631"/>
                  <a:pt x="7167483" y="1432353"/>
                </a:cubicBezTo>
                <a:cubicBezTo>
                  <a:pt x="7170431" y="1432809"/>
                  <a:pt x="7171003" y="1430713"/>
                  <a:pt x="7173775" y="1430205"/>
                </a:cubicBezTo>
                <a:cubicBezTo>
                  <a:pt x="7173732" y="1435192"/>
                  <a:pt x="7176504" y="1434684"/>
                  <a:pt x="7178529" y="1435310"/>
                </a:cubicBezTo>
                <a:cubicBezTo>
                  <a:pt x="7178881" y="1437236"/>
                  <a:pt x="7179410" y="1440127"/>
                  <a:pt x="7179763" y="1442053"/>
                </a:cubicBezTo>
                <a:cubicBezTo>
                  <a:pt x="7183459" y="1441377"/>
                  <a:pt x="7186979" y="1439737"/>
                  <a:pt x="7188608" y="1443422"/>
                </a:cubicBezTo>
                <a:cubicBezTo>
                  <a:pt x="7181039" y="1443811"/>
                  <a:pt x="7182273" y="1450555"/>
                  <a:pt x="7174705" y="1450944"/>
                </a:cubicBezTo>
                <a:cubicBezTo>
                  <a:pt x="7174310" y="1454004"/>
                  <a:pt x="7176863" y="1457519"/>
                  <a:pt x="7175191" y="1458821"/>
                </a:cubicBezTo>
                <a:cubicBezTo>
                  <a:pt x="7166875" y="1460342"/>
                  <a:pt x="7158559" y="1461864"/>
                  <a:pt x="7150243" y="1463386"/>
                </a:cubicBezTo>
                <a:cubicBezTo>
                  <a:pt x="7150419" y="1464349"/>
                  <a:pt x="7150948" y="1467240"/>
                  <a:pt x="7150024" y="1467409"/>
                </a:cubicBezTo>
                <a:cubicBezTo>
                  <a:pt x="7146328" y="1468085"/>
                  <a:pt x="7143556" y="1468592"/>
                  <a:pt x="7139860" y="1469269"/>
                </a:cubicBezTo>
                <a:cubicBezTo>
                  <a:pt x="7139507" y="1467342"/>
                  <a:pt x="7139903" y="1464283"/>
                  <a:pt x="7137307" y="1465753"/>
                </a:cubicBezTo>
                <a:cubicBezTo>
                  <a:pt x="7137307" y="1465753"/>
                  <a:pt x="7136383" y="1465922"/>
                  <a:pt x="7135459" y="1466091"/>
                </a:cubicBezTo>
                <a:cubicBezTo>
                  <a:pt x="7136517" y="1471872"/>
                  <a:pt x="7129696" y="1471129"/>
                  <a:pt x="7125076" y="1471974"/>
                </a:cubicBezTo>
                <a:cubicBezTo>
                  <a:pt x="7127982" y="1477416"/>
                  <a:pt x="7121909" y="1475541"/>
                  <a:pt x="7118389" y="1477180"/>
                </a:cubicBezTo>
                <a:cubicBezTo>
                  <a:pt x="7117641" y="1478313"/>
                  <a:pt x="7118346" y="1482167"/>
                  <a:pt x="7118875" y="1485057"/>
                </a:cubicBezTo>
                <a:cubicBezTo>
                  <a:pt x="7120900" y="1485682"/>
                  <a:pt x="7123319" y="1483248"/>
                  <a:pt x="7122924" y="1486307"/>
                </a:cubicBezTo>
                <a:cubicBezTo>
                  <a:pt x="7124377" y="1489028"/>
                  <a:pt x="7121428" y="1488572"/>
                  <a:pt x="7119580" y="1488910"/>
                </a:cubicBezTo>
                <a:cubicBezTo>
                  <a:pt x="7120109" y="1491801"/>
                  <a:pt x="7120462" y="1493727"/>
                  <a:pt x="7120991" y="1496618"/>
                </a:cubicBezTo>
                <a:cubicBezTo>
                  <a:pt x="7131508" y="1496685"/>
                  <a:pt x="7142243" y="1492729"/>
                  <a:pt x="7151483" y="1491038"/>
                </a:cubicBezTo>
                <a:cubicBezTo>
                  <a:pt x="7151131" y="1489111"/>
                  <a:pt x="7150778" y="1487184"/>
                  <a:pt x="7151702" y="1487015"/>
                </a:cubicBezTo>
                <a:cubicBezTo>
                  <a:pt x="7154474" y="1486508"/>
                  <a:pt x="7158170" y="1485831"/>
                  <a:pt x="7160942" y="1485324"/>
                </a:cubicBezTo>
                <a:cubicBezTo>
                  <a:pt x="7161824" y="1490141"/>
                  <a:pt x="7165696" y="1490428"/>
                  <a:pt x="7168821" y="1491848"/>
                </a:cubicBezTo>
                <a:cubicBezTo>
                  <a:pt x="7172693" y="1492135"/>
                  <a:pt x="7169040" y="1487825"/>
                  <a:pt x="7171064" y="1488450"/>
                </a:cubicBezTo>
                <a:cubicBezTo>
                  <a:pt x="7174760" y="1487774"/>
                  <a:pt x="7177532" y="1487267"/>
                  <a:pt x="7181228" y="1486590"/>
                </a:cubicBezTo>
                <a:cubicBezTo>
                  <a:pt x="7181581" y="1488517"/>
                  <a:pt x="7181933" y="1490444"/>
                  <a:pt x="7182462" y="1493334"/>
                </a:cubicBezTo>
                <a:cubicBezTo>
                  <a:pt x="7183562" y="1494128"/>
                  <a:pt x="7187082" y="1492489"/>
                  <a:pt x="7185939" y="1496681"/>
                </a:cubicBezTo>
                <a:cubicBezTo>
                  <a:pt x="7188888" y="1497137"/>
                  <a:pt x="7193155" y="1494364"/>
                  <a:pt x="7194432" y="1496122"/>
                </a:cubicBezTo>
                <a:cubicBezTo>
                  <a:pt x="7193860" y="1498218"/>
                  <a:pt x="7195490" y="1501903"/>
                  <a:pt x="7193818" y="1503204"/>
                </a:cubicBezTo>
                <a:cubicBezTo>
                  <a:pt x="7182553" y="1504270"/>
                  <a:pt x="7169046" y="1508733"/>
                  <a:pt x="7158529" y="1508666"/>
                </a:cubicBezTo>
                <a:cubicBezTo>
                  <a:pt x="7155799" y="1504187"/>
                  <a:pt x="7164073" y="1507652"/>
                  <a:pt x="7162268" y="1503004"/>
                </a:cubicBezTo>
                <a:cubicBezTo>
                  <a:pt x="7161386" y="1498187"/>
                  <a:pt x="7155799" y="1504187"/>
                  <a:pt x="7156590" y="1498069"/>
                </a:cubicBezTo>
                <a:cubicBezTo>
                  <a:pt x="7152894" y="1498745"/>
                  <a:pt x="7149198" y="1499421"/>
                  <a:pt x="7145502" y="1500098"/>
                </a:cubicBezTo>
                <a:cubicBezTo>
                  <a:pt x="7144578" y="1500267"/>
                  <a:pt x="7146030" y="1502988"/>
                  <a:pt x="7144182" y="1503326"/>
                </a:cubicBezTo>
                <a:cubicBezTo>
                  <a:pt x="7142334" y="1503664"/>
                  <a:pt x="7140486" y="1504003"/>
                  <a:pt x="7139562" y="1504172"/>
                </a:cubicBezTo>
                <a:cubicBezTo>
                  <a:pt x="7139033" y="1501281"/>
                  <a:pt x="7137185" y="1501620"/>
                  <a:pt x="7135337" y="1501958"/>
                </a:cubicBezTo>
                <a:cubicBezTo>
                  <a:pt x="7136043" y="1505811"/>
                  <a:pt x="7131423" y="1506657"/>
                  <a:pt x="7131204" y="1510680"/>
                </a:cubicBezTo>
                <a:cubicBezTo>
                  <a:pt x="7129532" y="1511981"/>
                  <a:pt x="7123459" y="1510105"/>
                  <a:pt x="7125088" y="1513790"/>
                </a:cubicBezTo>
                <a:cubicBezTo>
                  <a:pt x="7125046" y="1518776"/>
                  <a:pt x="7127860" y="1513283"/>
                  <a:pt x="7129313" y="1516004"/>
                </a:cubicBezTo>
                <a:cubicBezTo>
                  <a:pt x="7129489" y="1516967"/>
                  <a:pt x="7128918" y="1519063"/>
                  <a:pt x="7130018" y="1519857"/>
                </a:cubicBezTo>
                <a:cubicBezTo>
                  <a:pt x="7131119" y="1520652"/>
                  <a:pt x="7136310" y="1517710"/>
                  <a:pt x="7134420" y="1523035"/>
                </a:cubicBezTo>
                <a:cubicBezTo>
                  <a:pt x="7136268" y="1522697"/>
                  <a:pt x="7139040" y="1522189"/>
                  <a:pt x="7141812" y="1521682"/>
                </a:cubicBezTo>
                <a:cubicBezTo>
                  <a:pt x="7141988" y="1522645"/>
                  <a:pt x="7142164" y="1523609"/>
                  <a:pt x="7142517" y="1525536"/>
                </a:cubicBezTo>
                <a:cubicBezTo>
                  <a:pt x="7147137" y="1524690"/>
                  <a:pt x="7151757" y="1523845"/>
                  <a:pt x="7157301" y="1522830"/>
                </a:cubicBezTo>
                <a:cubicBezTo>
                  <a:pt x="7155891" y="1515123"/>
                  <a:pt x="7168784" y="1517742"/>
                  <a:pt x="7174152" y="1515764"/>
                </a:cubicBezTo>
                <a:cubicBezTo>
                  <a:pt x="7174900" y="1514631"/>
                  <a:pt x="7173447" y="1511910"/>
                  <a:pt x="7175295" y="1511572"/>
                </a:cubicBezTo>
                <a:cubicBezTo>
                  <a:pt x="7182687" y="1510219"/>
                  <a:pt x="7186517" y="1515492"/>
                  <a:pt x="7196329" y="1511706"/>
                </a:cubicBezTo>
                <a:cubicBezTo>
                  <a:pt x="7195271" y="1505925"/>
                  <a:pt x="7203015" y="1506499"/>
                  <a:pt x="7207636" y="1505654"/>
                </a:cubicBezTo>
                <a:cubicBezTo>
                  <a:pt x="7208383" y="1504521"/>
                  <a:pt x="7205830" y="1501006"/>
                  <a:pt x="7207678" y="1500668"/>
                </a:cubicBezTo>
                <a:cubicBezTo>
                  <a:pt x="7209526" y="1500330"/>
                  <a:pt x="7211374" y="1499991"/>
                  <a:pt x="7213222" y="1499653"/>
                </a:cubicBezTo>
                <a:cubicBezTo>
                  <a:pt x="7213751" y="1502543"/>
                  <a:pt x="7214104" y="1504470"/>
                  <a:pt x="7214633" y="1507361"/>
                </a:cubicBezTo>
                <a:cubicBezTo>
                  <a:pt x="7208736" y="1506448"/>
                  <a:pt x="7210718" y="1512060"/>
                  <a:pt x="7206098" y="1512905"/>
                </a:cubicBezTo>
                <a:cubicBezTo>
                  <a:pt x="7204073" y="1512280"/>
                  <a:pt x="7205040" y="1507125"/>
                  <a:pt x="7201696" y="1509728"/>
                </a:cubicBezTo>
                <a:cubicBezTo>
                  <a:pt x="7198924" y="1510235"/>
                  <a:pt x="7203854" y="1516303"/>
                  <a:pt x="7201082" y="1516810"/>
                </a:cubicBezTo>
                <a:cubicBezTo>
                  <a:pt x="7196815" y="1519582"/>
                  <a:pt x="7198529" y="1513294"/>
                  <a:pt x="7194262" y="1516067"/>
                </a:cubicBezTo>
                <a:cubicBezTo>
                  <a:pt x="7193295" y="1521222"/>
                  <a:pt x="7199234" y="1517148"/>
                  <a:pt x="7198268" y="1522303"/>
                </a:cubicBezTo>
                <a:cubicBezTo>
                  <a:pt x="7196420" y="1522641"/>
                  <a:pt x="7193648" y="1523149"/>
                  <a:pt x="7190876" y="1523656"/>
                </a:cubicBezTo>
                <a:cubicBezTo>
                  <a:pt x="7193782" y="1529098"/>
                  <a:pt x="7186785" y="1527392"/>
                  <a:pt x="7188590" y="1532039"/>
                </a:cubicBezTo>
                <a:cubicBezTo>
                  <a:pt x="7184894" y="1532716"/>
                  <a:pt x="7182122" y="1533223"/>
                  <a:pt x="7178426" y="1533899"/>
                </a:cubicBezTo>
                <a:cubicBezTo>
                  <a:pt x="7178778" y="1535826"/>
                  <a:pt x="7178955" y="1536790"/>
                  <a:pt x="7178207" y="1537922"/>
                </a:cubicBezTo>
                <a:cubicBezTo>
                  <a:pt x="7174158" y="1536672"/>
                  <a:pt x="7175964" y="1541320"/>
                  <a:pt x="7175216" y="1542452"/>
                </a:cubicBezTo>
                <a:cubicBezTo>
                  <a:pt x="7173721" y="1544717"/>
                  <a:pt x="7169672" y="1543467"/>
                  <a:pt x="7172049" y="1546019"/>
                </a:cubicBezTo>
                <a:cubicBezTo>
                  <a:pt x="7175350" y="1548402"/>
                  <a:pt x="7176669" y="1545173"/>
                  <a:pt x="7177240" y="1543077"/>
                </a:cubicBezTo>
                <a:cubicBezTo>
                  <a:pt x="7177812" y="1540981"/>
                  <a:pt x="7180584" y="1540474"/>
                  <a:pt x="7180231" y="1538547"/>
                </a:cubicBezTo>
                <a:cubicBezTo>
                  <a:pt x="7183927" y="1537871"/>
                  <a:pt x="7186699" y="1537364"/>
                  <a:pt x="7190396" y="1536687"/>
                </a:cubicBezTo>
                <a:cubicBezTo>
                  <a:pt x="7190572" y="1537651"/>
                  <a:pt x="7190748" y="1538614"/>
                  <a:pt x="7191101" y="1540541"/>
                </a:cubicBezTo>
                <a:cubicBezTo>
                  <a:pt x="7194049" y="1540997"/>
                  <a:pt x="7200736" y="1535791"/>
                  <a:pt x="7201441" y="1539645"/>
                </a:cubicBezTo>
                <a:cubicBezTo>
                  <a:pt x="7201046" y="1542704"/>
                  <a:pt x="7196997" y="1541453"/>
                  <a:pt x="7194225" y="1541961"/>
                </a:cubicBezTo>
                <a:cubicBezTo>
                  <a:pt x="7198231" y="1548197"/>
                  <a:pt x="7191058" y="1545527"/>
                  <a:pt x="7192864" y="1550175"/>
                </a:cubicBezTo>
                <a:cubicBezTo>
                  <a:pt x="7195636" y="1549668"/>
                  <a:pt x="7197089" y="1552389"/>
                  <a:pt x="7199289" y="1553978"/>
                </a:cubicBezTo>
                <a:cubicBezTo>
                  <a:pt x="7198584" y="1550124"/>
                  <a:pt x="7203204" y="1549279"/>
                  <a:pt x="7207824" y="1548433"/>
                </a:cubicBezTo>
                <a:cubicBezTo>
                  <a:pt x="7207648" y="1547470"/>
                  <a:pt x="7207295" y="1545543"/>
                  <a:pt x="7208043" y="1544410"/>
                </a:cubicBezTo>
                <a:cubicBezTo>
                  <a:pt x="7209891" y="1544072"/>
                  <a:pt x="7211739" y="1543734"/>
                  <a:pt x="7214511" y="1543227"/>
                </a:cubicBezTo>
                <a:cubicBezTo>
                  <a:pt x="7214864" y="1545154"/>
                  <a:pt x="7215040" y="1546117"/>
                  <a:pt x="7215216" y="1547080"/>
                </a:cubicBezTo>
                <a:cubicBezTo>
                  <a:pt x="7218912" y="1546404"/>
                  <a:pt x="7222608" y="1545728"/>
                  <a:pt x="7226305" y="1545051"/>
                </a:cubicBezTo>
                <a:cubicBezTo>
                  <a:pt x="7226833" y="1547942"/>
                  <a:pt x="7227186" y="1549868"/>
                  <a:pt x="7229782" y="1548398"/>
                </a:cubicBezTo>
                <a:cubicBezTo>
                  <a:pt x="7232377" y="1546927"/>
                  <a:pt x="7227624" y="1541823"/>
                  <a:pt x="7230219" y="1540352"/>
                </a:cubicBezTo>
                <a:cubicBezTo>
                  <a:pt x="7234487" y="1537580"/>
                  <a:pt x="7232201" y="1545964"/>
                  <a:pt x="7236469" y="1543191"/>
                </a:cubicBezTo>
                <a:cubicBezTo>
                  <a:pt x="7235587" y="1538374"/>
                  <a:pt x="7241484" y="1539287"/>
                  <a:pt x="7240602" y="1534470"/>
                </a:cubicBezTo>
                <a:cubicBezTo>
                  <a:pt x="7246323" y="1534418"/>
                  <a:pt x="7253362" y="1531139"/>
                  <a:pt x="7258335" y="1532220"/>
                </a:cubicBezTo>
                <a:cubicBezTo>
                  <a:pt x="7258511" y="1533184"/>
                  <a:pt x="7258688" y="1534147"/>
                  <a:pt x="7258864" y="1535111"/>
                </a:cubicBezTo>
                <a:cubicBezTo>
                  <a:pt x="7256268" y="1536581"/>
                  <a:pt x="7250195" y="1534705"/>
                  <a:pt x="7251824" y="1538390"/>
                </a:cubicBezTo>
                <a:cubicBezTo>
                  <a:pt x="7251605" y="1542413"/>
                  <a:pt x="7255697" y="1538677"/>
                  <a:pt x="7258645" y="1539133"/>
                </a:cubicBezTo>
                <a:cubicBezTo>
                  <a:pt x="7259393" y="1538001"/>
                  <a:pt x="7257764" y="1534316"/>
                  <a:pt x="7260712" y="1534772"/>
                </a:cubicBezTo>
                <a:cubicBezTo>
                  <a:pt x="7262560" y="1534434"/>
                  <a:pt x="7262165" y="1537493"/>
                  <a:pt x="7262341" y="1538457"/>
                </a:cubicBezTo>
                <a:cubicBezTo>
                  <a:pt x="7266961" y="1537611"/>
                  <a:pt x="7270657" y="1536935"/>
                  <a:pt x="7274353" y="1536259"/>
                </a:cubicBezTo>
                <a:cubicBezTo>
                  <a:pt x="7274706" y="1538185"/>
                  <a:pt x="7274311" y="1541245"/>
                  <a:pt x="7276906" y="1539774"/>
                </a:cubicBezTo>
                <a:cubicBezTo>
                  <a:pt x="7279679" y="1539267"/>
                  <a:pt x="7275849" y="1533994"/>
                  <a:pt x="7281745" y="1534906"/>
                </a:cubicBezTo>
                <a:cubicBezTo>
                  <a:pt x="7281174" y="1537002"/>
                  <a:pt x="7283903" y="1541481"/>
                  <a:pt x="7282232" y="1542782"/>
                </a:cubicBezTo>
                <a:cubicBezTo>
                  <a:pt x="7279460" y="1543290"/>
                  <a:pt x="7277612" y="1543628"/>
                  <a:pt x="7275764" y="1543966"/>
                </a:cubicBezTo>
                <a:cubicBezTo>
                  <a:pt x="7277922" y="1550541"/>
                  <a:pt x="7268724" y="1547245"/>
                  <a:pt x="7264457" y="1550018"/>
                </a:cubicBezTo>
                <a:cubicBezTo>
                  <a:pt x="7264633" y="1550981"/>
                  <a:pt x="7266086" y="1553702"/>
                  <a:pt x="7263137" y="1553246"/>
                </a:cubicBezTo>
                <a:cubicBezTo>
                  <a:pt x="7258736" y="1550069"/>
                  <a:pt x="7264675" y="1545995"/>
                  <a:pt x="7263046" y="1542310"/>
                </a:cubicBezTo>
                <a:cubicBezTo>
                  <a:pt x="7258074" y="1541229"/>
                  <a:pt x="7262256" y="1548429"/>
                  <a:pt x="7257283" y="1547348"/>
                </a:cubicBezTo>
                <a:cubicBezTo>
                  <a:pt x="7257636" y="1549275"/>
                  <a:pt x="7258165" y="1552165"/>
                  <a:pt x="7258517" y="1554092"/>
                </a:cubicBezTo>
                <a:cubicBezTo>
                  <a:pt x="7255922" y="1555562"/>
                  <a:pt x="7255350" y="1557658"/>
                  <a:pt x="7254779" y="1559754"/>
                </a:cubicBezTo>
                <a:cubicBezTo>
                  <a:pt x="7250159" y="1560599"/>
                  <a:pt x="7245539" y="1561445"/>
                  <a:pt x="7240919" y="1562290"/>
                </a:cubicBezTo>
                <a:cubicBezTo>
                  <a:pt x="7240347" y="1564386"/>
                  <a:pt x="7242724" y="1566938"/>
                  <a:pt x="7239776" y="1566482"/>
                </a:cubicBezTo>
                <a:cubicBezTo>
                  <a:pt x="7236256" y="1568122"/>
                  <a:pt x="7238718" y="1560702"/>
                  <a:pt x="7234451" y="1563474"/>
                </a:cubicBezTo>
                <a:cubicBezTo>
                  <a:pt x="7231855" y="1564945"/>
                  <a:pt x="7236609" y="1570049"/>
                  <a:pt x="7234013" y="1571519"/>
                </a:cubicBezTo>
                <a:cubicBezTo>
                  <a:pt x="7230317" y="1572196"/>
                  <a:pt x="7226621" y="1572872"/>
                  <a:pt x="7222925" y="1573548"/>
                </a:cubicBezTo>
                <a:cubicBezTo>
                  <a:pt x="7225831" y="1578991"/>
                  <a:pt x="7219758" y="1577115"/>
                  <a:pt x="7217162" y="1578586"/>
                </a:cubicBezTo>
                <a:cubicBezTo>
                  <a:pt x="7220068" y="1584028"/>
                  <a:pt x="7211794" y="1580564"/>
                  <a:pt x="7214700" y="1586006"/>
                </a:cubicBezTo>
                <a:cubicBezTo>
                  <a:pt x="7208979" y="1586057"/>
                  <a:pt x="7210961" y="1591668"/>
                  <a:pt x="7207265" y="1592345"/>
                </a:cubicBezTo>
                <a:cubicBezTo>
                  <a:pt x="7205417" y="1592683"/>
                  <a:pt x="7202645" y="1593190"/>
                  <a:pt x="7200797" y="1593528"/>
                </a:cubicBezTo>
                <a:cubicBezTo>
                  <a:pt x="7200226" y="1595624"/>
                  <a:pt x="7201502" y="1597382"/>
                  <a:pt x="7200578" y="1597551"/>
                </a:cubicBezTo>
                <a:cubicBezTo>
                  <a:pt x="7197806" y="1598058"/>
                  <a:pt x="7195958" y="1598397"/>
                  <a:pt x="7194110" y="1598735"/>
                </a:cubicBezTo>
                <a:cubicBezTo>
                  <a:pt x="7193758" y="1596808"/>
                  <a:pt x="7193229" y="1593918"/>
                  <a:pt x="7190633" y="1595388"/>
                </a:cubicBezTo>
                <a:cubicBezTo>
                  <a:pt x="7189138" y="1597653"/>
                  <a:pt x="7190943" y="1602301"/>
                  <a:pt x="7189271" y="1603603"/>
                </a:cubicBezTo>
                <a:cubicBezTo>
                  <a:pt x="7187423" y="1603941"/>
                  <a:pt x="7185575" y="1604279"/>
                  <a:pt x="7182803" y="1604787"/>
                </a:cubicBezTo>
                <a:cubicBezTo>
                  <a:pt x="7183332" y="1607677"/>
                  <a:pt x="7183861" y="1610567"/>
                  <a:pt x="7184390" y="1613457"/>
                </a:cubicBezTo>
                <a:cubicBezTo>
                  <a:pt x="7187910" y="1611817"/>
                  <a:pt x="7189010" y="1612612"/>
                  <a:pt x="7188615" y="1615671"/>
                </a:cubicBezTo>
                <a:cubicBezTo>
                  <a:pt x="7192311" y="1614995"/>
                  <a:pt x="7196931" y="1614149"/>
                  <a:pt x="7200627" y="1613473"/>
                </a:cubicBezTo>
                <a:cubicBezTo>
                  <a:pt x="7200980" y="1615400"/>
                  <a:pt x="7201156" y="1616363"/>
                  <a:pt x="7202256" y="1617157"/>
                </a:cubicBezTo>
                <a:cubicBezTo>
                  <a:pt x="7205952" y="1616481"/>
                  <a:pt x="7208724" y="1615974"/>
                  <a:pt x="7212420" y="1615297"/>
                </a:cubicBezTo>
                <a:cubicBezTo>
                  <a:pt x="7212244" y="1614334"/>
                  <a:pt x="7211891" y="1612407"/>
                  <a:pt x="7212639" y="1611275"/>
                </a:cubicBezTo>
                <a:cubicBezTo>
                  <a:pt x="7215588" y="1611731"/>
                  <a:pt x="7220779" y="1608790"/>
                  <a:pt x="7222980" y="1610378"/>
                </a:cubicBezTo>
                <a:cubicBezTo>
                  <a:pt x="7223156" y="1611342"/>
                  <a:pt x="7223332" y="1612305"/>
                  <a:pt x="7223509" y="1613268"/>
                </a:cubicBezTo>
                <a:cubicBezTo>
                  <a:pt x="7220736" y="1613776"/>
                  <a:pt x="7217964" y="1614283"/>
                  <a:pt x="7215192" y="1614790"/>
                </a:cubicBezTo>
                <a:cubicBezTo>
                  <a:pt x="7215326" y="1620740"/>
                  <a:pt x="7211983" y="1623343"/>
                  <a:pt x="7214317" y="1630881"/>
                </a:cubicBezTo>
                <a:cubicBezTo>
                  <a:pt x="7212469" y="1631219"/>
                  <a:pt x="7209697" y="1631727"/>
                  <a:pt x="7207849" y="1632065"/>
                </a:cubicBezTo>
                <a:cubicBezTo>
                  <a:pt x="7210579" y="1636544"/>
                  <a:pt x="7203582" y="1634837"/>
                  <a:pt x="7205034" y="1637558"/>
                </a:cubicBezTo>
                <a:cubicBezTo>
                  <a:pt x="7205211" y="1638521"/>
                  <a:pt x="7205387" y="1639485"/>
                  <a:pt x="7205387" y="1639485"/>
                </a:cubicBezTo>
                <a:cubicBezTo>
                  <a:pt x="7208159" y="1638978"/>
                  <a:pt x="7208864" y="1642831"/>
                  <a:pt x="7210889" y="1643456"/>
                </a:cubicBezTo>
                <a:cubicBezTo>
                  <a:pt x="7211813" y="1643287"/>
                  <a:pt x="7212737" y="1643118"/>
                  <a:pt x="7212737" y="1643118"/>
                </a:cubicBezTo>
                <a:cubicBezTo>
                  <a:pt x="7215685" y="1643574"/>
                  <a:pt x="7212031" y="1639265"/>
                  <a:pt x="7213879" y="1638926"/>
                </a:cubicBezTo>
                <a:cubicBezTo>
                  <a:pt x="7229588" y="1636052"/>
                  <a:pt x="7245296" y="1633177"/>
                  <a:pt x="7260080" y="1630472"/>
                </a:cubicBezTo>
                <a:cubicBezTo>
                  <a:pt x="7257922" y="1623897"/>
                  <a:pt x="7267120" y="1627192"/>
                  <a:pt x="7271387" y="1624420"/>
                </a:cubicBezTo>
                <a:cubicBezTo>
                  <a:pt x="7271211" y="1623457"/>
                  <a:pt x="7269758" y="1620736"/>
                  <a:pt x="7272706" y="1621192"/>
                </a:cubicBezTo>
                <a:cubicBezTo>
                  <a:pt x="7275126" y="1618758"/>
                  <a:pt x="7273983" y="1622950"/>
                  <a:pt x="7275083" y="1623744"/>
                </a:cubicBezTo>
                <a:cubicBezTo>
                  <a:pt x="7275260" y="1624707"/>
                  <a:pt x="7277855" y="1623237"/>
                  <a:pt x="7277855" y="1623237"/>
                </a:cubicBezTo>
                <a:cubicBezTo>
                  <a:pt x="7280980" y="1624656"/>
                  <a:pt x="7276494" y="1631451"/>
                  <a:pt x="7280409" y="1626752"/>
                </a:cubicBezTo>
                <a:cubicBezTo>
                  <a:pt x="7281333" y="1626583"/>
                  <a:pt x="7282257" y="1626414"/>
                  <a:pt x="7282257" y="1626414"/>
                </a:cubicBezTo>
                <a:cubicBezTo>
                  <a:pt x="7280627" y="1622729"/>
                  <a:pt x="7285600" y="1623811"/>
                  <a:pt x="7286171" y="1621715"/>
                </a:cubicBezTo>
                <a:cubicBezTo>
                  <a:pt x="7286919" y="1620582"/>
                  <a:pt x="7284366" y="1617067"/>
                  <a:pt x="7287491" y="1618486"/>
                </a:cubicBezTo>
                <a:cubicBezTo>
                  <a:pt x="7291010" y="1616847"/>
                  <a:pt x="7288548" y="1624267"/>
                  <a:pt x="7293564" y="1620362"/>
                </a:cubicBezTo>
                <a:cubicBezTo>
                  <a:pt x="7294530" y="1615207"/>
                  <a:pt x="7287667" y="1619450"/>
                  <a:pt x="7288633" y="1614295"/>
                </a:cubicBezTo>
                <a:cubicBezTo>
                  <a:pt x="7293253" y="1613449"/>
                  <a:pt x="7294135" y="1618266"/>
                  <a:pt x="7299503" y="1616288"/>
                </a:cubicBezTo>
                <a:cubicBezTo>
                  <a:pt x="7301174" y="1614987"/>
                  <a:pt x="7299722" y="1612265"/>
                  <a:pt x="7300646" y="1612096"/>
                </a:cubicBezTo>
                <a:cubicBezTo>
                  <a:pt x="7303418" y="1611589"/>
                  <a:pt x="7307685" y="1608817"/>
                  <a:pt x="7307466" y="1612840"/>
                </a:cubicBezTo>
                <a:cubicBezTo>
                  <a:pt x="7301922" y="1613854"/>
                  <a:pt x="7300779" y="1618046"/>
                  <a:pt x="7299813" y="1623201"/>
                </a:cubicBezTo>
                <a:cubicBezTo>
                  <a:pt x="7297965" y="1623539"/>
                  <a:pt x="7296117" y="1623877"/>
                  <a:pt x="7294269" y="1624216"/>
                </a:cubicBezTo>
                <a:cubicBezTo>
                  <a:pt x="7296427" y="1630790"/>
                  <a:pt x="7287405" y="1628459"/>
                  <a:pt x="7283886" y="1630098"/>
                </a:cubicBezTo>
                <a:cubicBezTo>
                  <a:pt x="7285515" y="1633783"/>
                  <a:pt x="7282919" y="1635254"/>
                  <a:pt x="7284548" y="1638938"/>
                </a:cubicBezTo>
                <a:cubicBezTo>
                  <a:pt x="7286396" y="1638600"/>
                  <a:pt x="7288992" y="1637129"/>
                  <a:pt x="7288597" y="1640189"/>
                </a:cubicBezTo>
                <a:cubicBezTo>
                  <a:pt x="7286925" y="1641490"/>
                  <a:pt x="7284153" y="1641997"/>
                  <a:pt x="7285782" y="1645682"/>
                </a:cubicBezTo>
                <a:cubicBezTo>
                  <a:pt x="7288555" y="1645175"/>
                  <a:pt x="7291327" y="1644667"/>
                  <a:pt x="7294099" y="1644160"/>
                </a:cubicBezTo>
                <a:cubicBezTo>
                  <a:pt x="7291193" y="1638718"/>
                  <a:pt x="7300214" y="1641050"/>
                  <a:pt x="7303734" y="1639410"/>
                </a:cubicBezTo>
                <a:cubicBezTo>
                  <a:pt x="7303248" y="1631534"/>
                  <a:pt x="7319266" y="1635572"/>
                  <a:pt x="7318956" y="1628659"/>
                </a:cubicBezTo>
                <a:cubicBezTo>
                  <a:pt x="7320804" y="1628321"/>
                  <a:pt x="7323576" y="1627814"/>
                  <a:pt x="7325424" y="1627475"/>
                </a:cubicBezTo>
                <a:cubicBezTo>
                  <a:pt x="7326305" y="1632293"/>
                  <a:pt x="7332421" y="1629182"/>
                  <a:pt x="7337217" y="1629300"/>
                </a:cubicBezTo>
                <a:cubicBezTo>
                  <a:pt x="7336865" y="1627373"/>
                  <a:pt x="7336512" y="1625446"/>
                  <a:pt x="7337436" y="1625277"/>
                </a:cubicBezTo>
                <a:cubicBezTo>
                  <a:pt x="7341132" y="1624601"/>
                  <a:pt x="7344828" y="1623925"/>
                  <a:pt x="7347600" y="1623417"/>
                </a:cubicBezTo>
                <a:cubicBezTo>
                  <a:pt x="7347776" y="1624381"/>
                  <a:pt x="7348129" y="1626308"/>
                  <a:pt x="7349977" y="1625969"/>
                </a:cubicBezTo>
                <a:cubicBezTo>
                  <a:pt x="7351473" y="1623704"/>
                  <a:pt x="7349667" y="1619056"/>
                  <a:pt x="7351339" y="1617755"/>
                </a:cubicBezTo>
                <a:cubicBezTo>
                  <a:pt x="7355035" y="1617078"/>
                  <a:pt x="7357807" y="1616571"/>
                  <a:pt x="7361503" y="1615895"/>
                </a:cubicBezTo>
                <a:cubicBezTo>
                  <a:pt x="7361679" y="1616858"/>
                  <a:pt x="7362032" y="1618785"/>
                  <a:pt x="7362208" y="1619748"/>
                </a:cubicBezTo>
                <a:lnTo>
                  <a:pt x="7368635" y="1618899"/>
                </a:lnTo>
                <a:lnTo>
                  <a:pt x="7367474" y="1620371"/>
                </a:lnTo>
                <a:cubicBezTo>
                  <a:pt x="7365142" y="1620673"/>
                  <a:pt x="7362237" y="1620458"/>
                  <a:pt x="7360939" y="1621193"/>
                </a:cubicBezTo>
                <a:cubicBezTo>
                  <a:pt x="7359268" y="1622495"/>
                  <a:pt x="7361821" y="1626010"/>
                  <a:pt x="7359973" y="1626348"/>
                </a:cubicBezTo>
                <a:cubicBezTo>
                  <a:pt x="7352581" y="1627701"/>
                  <a:pt x="7345189" y="1629054"/>
                  <a:pt x="7338721" y="1630237"/>
                </a:cubicBezTo>
                <a:cubicBezTo>
                  <a:pt x="7338283" y="1638283"/>
                  <a:pt x="7348490" y="1631437"/>
                  <a:pt x="7354386" y="1632349"/>
                </a:cubicBezTo>
                <a:lnTo>
                  <a:pt x="7354455" y="1632723"/>
                </a:lnTo>
                <a:lnTo>
                  <a:pt x="7354160" y="1633169"/>
                </a:lnTo>
                <a:cubicBezTo>
                  <a:pt x="7351035" y="1631750"/>
                  <a:pt x="7348792" y="1635147"/>
                  <a:pt x="7345843" y="1634691"/>
                </a:cubicBezTo>
                <a:cubicBezTo>
                  <a:pt x="7345272" y="1636787"/>
                  <a:pt x="7347649" y="1639339"/>
                  <a:pt x="7344701" y="1638883"/>
                </a:cubicBezTo>
                <a:cubicBezTo>
                  <a:pt x="7341181" y="1640523"/>
                  <a:pt x="7343643" y="1633103"/>
                  <a:pt x="7339375" y="1635875"/>
                </a:cubicBezTo>
                <a:cubicBezTo>
                  <a:pt x="7339685" y="1642788"/>
                  <a:pt x="7329740" y="1640625"/>
                  <a:pt x="7324372" y="1642603"/>
                </a:cubicBezTo>
                <a:cubicBezTo>
                  <a:pt x="7326530" y="1649178"/>
                  <a:pt x="7316585" y="1647015"/>
                  <a:pt x="7313065" y="1648655"/>
                </a:cubicBezTo>
                <a:cubicBezTo>
                  <a:pt x="7315400" y="1656193"/>
                  <a:pt x="7303254" y="1652441"/>
                  <a:pt x="7301011" y="1655839"/>
                </a:cubicBezTo>
                <a:cubicBezTo>
                  <a:pt x="7299339" y="1657141"/>
                  <a:pt x="7302245" y="1662583"/>
                  <a:pt x="7299473" y="1663090"/>
                </a:cubicBezTo>
                <a:cubicBezTo>
                  <a:pt x="7295953" y="1664730"/>
                  <a:pt x="7298415" y="1657310"/>
                  <a:pt x="7295071" y="1659913"/>
                </a:cubicBezTo>
                <a:cubicBezTo>
                  <a:pt x="7292828" y="1663310"/>
                  <a:pt x="7289485" y="1665913"/>
                  <a:pt x="7282840" y="1666134"/>
                </a:cubicBezTo>
                <a:cubicBezTo>
                  <a:pt x="7282093" y="1667266"/>
                  <a:pt x="7283369" y="1669024"/>
                  <a:pt x="7282445" y="1669193"/>
                </a:cubicBezTo>
                <a:cubicBezTo>
                  <a:pt x="7279673" y="1669700"/>
                  <a:pt x="7275406" y="1672473"/>
                  <a:pt x="7275801" y="1669413"/>
                </a:cubicBezTo>
                <a:cubicBezTo>
                  <a:pt x="7280992" y="1666472"/>
                  <a:pt x="7283059" y="1662111"/>
                  <a:pt x="7289527" y="1660927"/>
                </a:cubicBezTo>
                <a:cubicBezTo>
                  <a:pt x="7288646" y="1656110"/>
                  <a:pt x="7288688" y="1651124"/>
                  <a:pt x="7284640" y="1649874"/>
                </a:cubicBezTo>
                <a:cubicBezTo>
                  <a:pt x="7284068" y="1651970"/>
                  <a:pt x="7284773" y="1655823"/>
                  <a:pt x="7283278" y="1658088"/>
                </a:cubicBezTo>
                <a:cubicBezTo>
                  <a:pt x="7279406" y="1657801"/>
                  <a:pt x="7276810" y="1659272"/>
                  <a:pt x="7277515" y="1663126"/>
                </a:cubicBezTo>
                <a:cubicBezTo>
                  <a:pt x="7275491" y="1662500"/>
                  <a:pt x="7270299" y="1665442"/>
                  <a:pt x="7270694" y="1662382"/>
                </a:cubicBezTo>
                <a:cubicBezTo>
                  <a:pt x="7273466" y="1661875"/>
                  <a:pt x="7273862" y="1658816"/>
                  <a:pt x="7274257" y="1655756"/>
                </a:cubicBezTo>
                <a:cubicBezTo>
                  <a:pt x="7276105" y="1655418"/>
                  <a:pt x="7278877" y="1654911"/>
                  <a:pt x="7281649" y="1654404"/>
                </a:cubicBezTo>
                <a:cubicBezTo>
                  <a:pt x="7280196" y="1651683"/>
                  <a:pt x="7280767" y="1649587"/>
                  <a:pt x="7283716" y="1650043"/>
                </a:cubicBezTo>
                <a:cubicBezTo>
                  <a:pt x="7283187" y="1647153"/>
                  <a:pt x="7283406" y="1643130"/>
                  <a:pt x="7279710" y="1643806"/>
                </a:cubicBezTo>
                <a:cubicBezTo>
                  <a:pt x="7278962" y="1644939"/>
                  <a:pt x="7279314" y="1646866"/>
                  <a:pt x="7275442" y="1646579"/>
                </a:cubicBezTo>
                <a:cubicBezTo>
                  <a:pt x="7274871" y="1648674"/>
                  <a:pt x="7277248" y="1651226"/>
                  <a:pt x="7275399" y="1651565"/>
                </a:cubicBezTo>
                <a:cubicBezTo>
                  <a:pt x="7266907" y="1652123"/>
                  <a:pt x="7268141" y="1658867"/>
                  <a:pt x="7258548" y="1658631"/>
                </a:cubicBezTo>
                <a:cubicBezTo>
                  <a:pt x="7258330" y="1662654"/>
                  <a:pt x="7261235" y="1668096"/>
                  <a:pt x="7256263" y="1667015"/>
                </a:cubicBezTo>
                <a:cubicBezTo>
                  <a:pt x="7256792" y="1669905"/>
                  <a:pt x="7257321" y="1672795"/>
                  <a:pt x="7257673" y="1674722"/>
                </a:cubicBezTo>
                <a:cubicBezTo>
                  <a:pt x="7249004" y="1674317"/>
                  <a:pt x="7252439" y="1682649"/>
                  <a:pt x="7242670" y="1681450"/>
                </a:cubicBezTo>
                <a:cubicBezTo>
                  <a:pt x="7243023" y="1683377"/>
                  <a:pt x="7244299" y="1685134"/>
                  <a:pt x="7242451" y="1685473"/>
                </a:cubicBezTo>
                <a:cubicBezTo>
                  <a:pt x="7235631" y="1684730"/>
                  <a:pt x="7238889" y="1692099"/>
                  <a:pt x="7230220" y="1691694"/>
                </a:cubicBezTo>
                <a:cubicBezTo>
                  <a:pt x="7233126" y="1697136"/>
                  <a:pt x="7226129" y="1695429"/>
                  <a:pt x="7222609" y="1697069"/>
                </a:cubicBezTo>
                <a:cubicBezTo>
                  <a:pt x="7225339" y="1701548"/>
                  <a:pt x="7219442" y="1700636"/>
                  <a:pt x="7216846" y="1702106"/>
                </a:cubicBezTo>
                <a:cubicBezTo>
                  <a:pt x="7219004" y="1708681"/>
                  <a:pt x="7206859" y="1704930"/>
                  <a:pt x="7209017" y="1711504"/>
                </a:cubicBezTo>
                <a:cubicBezTo>
                  <a:pt x="7205321" y="1712181"/>
                  <a:pt x="7199029" y="1714328"/>
                  <a:pt x="7195904" y="1712908"/>
                </a:cubicBezTo>
                <a:cubicBezTo>
                  <a:pt x="7195728" y="1711945"/>
                  <a:pt x="7195552" y="1710981"/>
                  <a:pt x="7195375" y="1710018"/>
                </a:cubicBezTo>
                <a:cubicBezTo>
                  <a:pt x="7197223" y="1709680"/>
                  <a:pt x="7199995" y="1709173"/>
                  <a:pt x="7201843" y="1708834"/>
                </a:cubicBezTo>
                <a:cubicBezTo>
                  <a:pt x="7202986" y="1704643"/>
                  <a:pt x="7203205" y="1700620"/>
                  <a:pt x="7208925" y="1700569"/>
                </a:cubicBezTo>
                <a:cubicBezTo>
                  <a:pt x="7209497" y="1698473"/>
                  <a:pt x="7207120" y="1695921"/>
                  <a:pt x="7208968" y="1695583"/>
                </a:cubicBezTo>
                <a:cubicBezTo>
                  <a:pt x="7210816" y="1695244"/>
                  <a:pt x="7212664" y="1694906"/>
                  <a:pt x="7215436" y="1694399"/>
                </a:cubicBezTo>
                <a:cubicBezTo>
                  <a:pt x="7213631" y="1689751"/>
                  <a:pt x="7218427" y="1689869"/>
                  <a:pt x="7218646" y="1685846"/>
                </a:cubicBezTo>
                <a:cubicBezTo>
                  <a:pt x="7221418" y="1685339"/>
                  <a:pt x="7223266" y="1685001"/>
                  <a:pt x="7225114" y="1684663"/>
                </a:cubicBezTo>
                <a:cubicBezTo>
                  <a:pt x="7223661" y="1681942"/>
                  <a:pt x="7225333" y="1680640"/>
                  <a:pt x="7228105" y="1680133"/>
                </a:cubicBezTo>
                <a:cubicBezTo>
                  <a:pt x="7227752" y="1678206"/>
                  <a:pt x="7227223" y="1675316"/>
                  <a:pt x="7226871" y="1673389"/>
                </a:cubicBezTo>
                <a:cubicBezTo>
                  <a:pt x="7223175" y="1674065"/>
                  <a:pt x="7222822" y="1672138"/>
                  <a:pt x="7219302" y="1673778"/>
                </a:cubicBezTo>
                <a:cubicBezTo>
                  <a:pt x="7220360" y="1679559"/>
                  <a:pt x="7217941" y="1681993"/>
                  <a:pt x="7216798" y="1686185"/>
                </a:cubicBezTo>
                <a:cubicBezTo>
                  <a:pt x="7214026" y="1686692"/>
                  <a:pt x="7212178" y="1687030"/>
                  <a:pt x="7210330" y="1687368"/>
                </a:cubicBezTo>
                <a:cubicBezTo>
                  <a:pt x="7211959" y="1691053"/>
                  <a:pt x="7209363" y="1692523"/>
                  <a:pt x="7206415" y="1692067"/>
                </a:cubicBezTo>
                <a:cubicBezTo>
                  <a:pt x="7207649" y="1698811"/>
                  <a:pt x="7197703" y="1696648"/>
                  <a:pt x="7193260" y="1698457"/>
                </a:cubicBezTo>
                <a:cubicBezTo>
                  <a:pt x="7193083" y="1697494"/>
                  <a:pt x="7192731" y="1695567"/>
                  <a:pt x="7192554" y="1694604"/>
                </a:cubicBezTo>
                <a:cubicBezTo>
                  <a:pt x="7189782" y="1695111"/>
                  <a:pt x="7187934" y="1695449"/>
                  <a:pt x="7185162" y="1695956"/>
                </a:cubicBezTo>
                <a:cubicBezTo>
                  <a:pt x="7186792" y="1699641"/>
                  <a:pt x="7184944" y="1699979"/>
                  <a:pt x="7181247" y="1700655"/>
                </a:cubicBezTo>
                <a:cubicBezTo>
                  <a:pt x="7182700" y="1703376"/>
                  <a:pt x="7181953" y="1704509"/>
                  <a:pt x="7178257" y="1705185"/>
                </a:cubicBezTo>
                <a:cubicBezTo>
                  <a:pt x="7182086" y="1710458"/>
                  <a:pt x="7172889" y="1707163"/>
                  <a:pt x="7176719" y="1712436"/>
                </a:cubicBezTo>
                <a:cubicBezTo>
                  <a:pt x="7173947" y="1712944"/>
                  <a:pt x="7173199" y="1714076"/>
                  <a:pt x="7172275" y="1714245"/>
                </a:cubicBezTo>
                <a:cubicBezTo>
                  <a:pt x="7172056" y="1718268"/>
                  <a:pt x="7174080" y="1718893"/>
                  <a:pt x="7174609" y="1721783"/>
                </a:cubicBezTo>
                <a:cubicBezTo>
                  <a:pt x="7172761" y="1722122"/>
                  <a:pt x="7171837" y="1722291"/>
                  <a:pt x="7170913" y="1722460"/>
                </a:cubicBezTo>
                <a:cubicBezTo>
                  <a:pt x="7171618" y="1726313"/>
                  <a:pt x="7173600" y="1731925"/>
                  <a:pt x="7168804" y="1731807"/>
                </a:cubicBezTo>
                <a:cubicBezTo>
                  <a:pt x="7168938" y="1737756"/>
                  <a:pt x="7170214" y="1739514"/>
                  <a:pt x="7171448" y="1746258"/>
                </a:cubicBezTo>
                <a:cubicBezTo>
                  <a:pt x="7172372" y="1746089"/>
                  <a:pt x="7175144" y="1745582"/>
                  <a:pt x="7175321" y="1746545"/>
                </a:cubicBezTo>
                <a:cubicBezTo>
                  <a:pt x="7174354" y="1751700"/>
                  <a:pt x="7181217" y="1747457"/>
                  <a:pt x="7180427" y="1753576"/>
                </a:cubicBezTo>
                <a:cubicBezTo>
                  <a:pt x="7184123" y="1752899"/>
                  <a:pt x="7186895" y="1752392"/>
                  <a:pt x="7190591" y="1751716"/>
                </a:cubicBezTo>
                <a:cubicBezTo>
                  <a:pt x="7190458" y="1745766"/>
                  <a:pt x="7196178" y="1745715"/>
                  <a:pt x="7201722" y="1744701"/>
                </a:cubicBezTo>
                <a:cubicBezTo>
                  <a:pt x="7198816" y="1739258"/>
                  <a:pt x="7205813" y="1740965"/>
                  <a:pt x="7208409" y="1739494"/>
                </a:cubicBezTo>
                <a:cubicBezTo>
                  <a:pt x="7206427" y="1733883"/>
                  <a:pt x="7212500" y="1735759"/>
                  <a:pt x="7215096" y="1734288"/>
                </a:cubicBezTo>
                <a:cubicBezTo>
                  <a:pt x="7214920" y="1733325"/>
                  <a:pt x="7214567" y="1731398"/>
                  <a:pt x="7215315" y="1730265"/>
                </a:cubicBezTo>
                <a:cubicBezTo>
                  <a:pt x="7226755" y="1730163"/>
                  <a:pt x="7226050" y="1726309"/>
                  <a:pt x="7232342" y="1724162"/>
                </a:cubicBezTo>
                <a:cubicBezTo>
                  <a:pt x="7231989" y="1722236"/>
                  <a:pt x="7231637" y="1720309"/>
                  <a:pt x="7232561" y="1720140"/>
                </a:cubicBezTo>
                <a:cubicBezTo>
                  <a:pt x="7234409" y="1719801"/>
                  <a:pt x="7237181" y="1719294"/>
                  <a:pt x="7239029" y="1718956"/>
                </a:cubicBezTo>
                <a:cubicBezTo>
                  <a:pt x="7237400" y="1715271"/>
                  <a:pt x="7238147" y="1714139"/>
                  <a:pt x="7242020" y="1714426"/>
                </a:cubicBezTo>
                <a:cubicBezTo>
                  <a:pt x="7241667" y="1712499"/>
                  <a:pt x="7239114" y="1708984"/>
                  <a:pt x="7242986" y="1709271"/>
                </a:cubicBezTo>
                <a:cubicBezTo>
                  <a:pt x="7246506" y="1707631"/>
                  <a:pt x="7244044" y="1715051"/>
                  <a:pt x="7247564" y="1713411"/>
                </a:cubicBezTo>
                <a:cubicBezTo>
                  <a:pt x="7251260" y="1712735"/>
                  <a:pt x="7248354" y="1707293"/>
                  <a:pt x="7247825" y="1704403"/>
                </a:cubicBezTo>
                <a:cubicBezTo>
                  <a:pt x="7252798" y="1705484"/>
                  <a:pt x="7250245" y="1701969"/>
                  <a:pt x="7251740" y="1699704"/>
                </a:cubicBezTo>
                <a:cubicBezTo>
                  <a:pt x="7253588" y="1699365"/>
                  <a:pt x="7256360" y="1698858"/>
                  <a:pt x="7258208" y="1698520"/>
                </a:cubicBezTo>
                <a:cubicBezTo>
                  <a:pt x="7256403" y="1693872"/>
                  <a:pt x="7262299" y="1694784"/>
                  <a:pt x="7261594" y="1690931"/>
                </a:cubicBezTo>
                <a:cubicBezTo>
                  <a:pt x="7264366" y="1690423"/>
                  <a:pt x="7268062" y="1689747"/>
                  <a:pt x="7270834" y="1689240"/>
                </a:cubicBezTo>
                <a:cubicBezTo>
                  <a:pt x="7269777" y="1683459"/>
                  <a:pt x="7277521" y="1684033"/>
                  <a:pt x="7281965" y="1682225"/>
                </a:cubicBezTo>
                <a:cubicBezTo>
                  <a:pt x="7281612" y="1680298"/>
                  <a:pt x="7280336" y="1678540"/>
                  <a:pt x="7282184" y="1678202"/>
                </a:cubicBezTo>
                <a:cubicBezTo>
                  <a:pt x="7285880" y="1677525"/>
                  <a:pt x="7288652" y="1677018"/>
                  <a:pt x="7292348" y="1676342"/>
                </a:cubicBezTo>
                <a:cubicBezTo>
                  <a:pt x="7290190" y="1669767"/>
                  <a:pt x="7302160" y="1672555"/>
                  <a:pt x="7306427" y="1669783"/>
                </a:cubicBezTo>
                <a:cubicBezTo>
                  <a:pt x="7304269" y="1663208"/>
                  <a:pt x="7316239" y="1665996"/>
                  <a:pt x="7320506" y="1663224"/>
                </a:cubicBezTo>
                <a:cubicBezTo>
                  <a:pt x="7317600" y="1657782"/>
                  <a:pt x="7326622" y="1660113"/>
                  <a:pt x="7330141" y="1658474"/>
                </a:cubicBezTo>
                <a:cubicBezTo>
                  <a:pt x="7329831" y="1651561"/>
                  <a:pt x="7339777" y="1653723"/>
                  <a:pt x="7345144" y="1651745"/>
                </a:cubicBezTo>
                <a:cubicBezTo>
                  <a:pt x="7342062" y="1645340"/>
                  <a:pt x="7351084" y="1647672"/>
                  <a:pt x="7354603" y="1646032"/>
                </a:cubicBezTo>
                <a:cubicBezTo>
                  <a:pt x="7356275" y="1644730"/>
                  <a:pt x="7353722" y="1641215"/>
                  <a:pt x="7355570" y="1640877"/>
                </a:cubicBezTo>
                <a:cubicBezTo>
                  <a:pt x="7360190" y="1640031"/>
                  <a:pt x="7364810" y="1639186"/>
                  <a:pt x="7370354" y="1638171"/>
                </a:cubicBezTo>
                <a:cubicBezTo>
                  <a:pt x="7367272" y="1631765"/>
                  <a:pt x="7379242" y="1634553"/>
                  <a:pt x="7383509" y="1631781"/>
                </a:cubicBezTo>
                <a:lnTo>
                  <a:pt x="7385639" y="1629617"/>
                </a:lnTo>
                <a:lnTo>
                  <a:pt x="7417748" y="1623741"/>
                </a:lnTo>
                <a:cubicBezTo>
                  <a:pt x="7417396" y="1621814"/>
                  <a:pt x="7417043" y="1619887"/>
                  <a:pt x="7419067" y="1620513"/>
                </a:cubicBezTo>
                <a:cubicBezTo>
                  <a:pt x="7421663" y="1619042"/>
                  <a:pt x="7419773" y="1624366"/>
                  <a:pt x="7424216" y="1622557"/>
                </a:cubicBezTo>
                <a:cubicBezTo>
                  <a:pt x="7425140" y="1622388"/>
                  <a:pt x="7423687" y="1619667"/>
                  <a:pt x="7425535" y="1619329"/>
                </a:cubicBezTo>
                <a:cubicBezTo>
                  <a:pt x="7444763" y="1614815"/>
                  <a:pt x="7459548" y="1612109"/>
                  <a:pt x="7478952" y="1608558"/>
                </a:cubicBezTo>
                <a:cubicBezTo>
                  <a:pt x="7476794" y="1601984"/>
                  <a:pt x="7485815" y="1604315"/>
                  <a:pt x="7490259" y="1602507"/>
                </a:cubicBezTo>
                <a:cubicBezTo>
                  <a:pt x="7489906" y="1600580"/>
                  <a:pt x="7488630" y="1598822"/>
                  <a:pt x="7490478" y="1598484"/>
                </a:cubicBezTo>
                <a:cubicBezTo>
                  <a:pt x="7492326" y="1598146"/>
                  <a:pt x="7494174" y="1597808"/>
                  <a:pt x="7496022" y="1597469"/>
                </a:cubicBezTo>
                <a:cubicBezTo>
                  <a:pt x="7496374" y="1599396"/>
                  <a:pt x="7499104" y="1603875"/>
                  <a:pt x="7496508" y="1605346"/>
                </a:cubicBezTo>
                <a:cubicBezTo>
                  <a:pt x="7485244" y="1606411"/>
                  <a:pt x="7482782" y="1613832"/>
                  <a:pt x="7469493" y="1614272"/>
                </a:cubicBezTo>
                <a:cubicBezTo>
                  <a:pt x="7471298" y="1618920"/>
                  <a:pt x="7465402" y="1618008"/>
                  <a:pt x="7466107" y="1621861"/>
                </a:cubicBezTo>
                <a:cubicBezTo>
                  <a:pt x="7461487" y="1622707"/>
                  <a:pt x="7459815" y="1624008"/>
                  <a:pt x="7456119" y="1624685"/>
                </a:cubicBezTo>
                <a:cubicBezTo>
                  <a:pt x="7456514" y="1621625"/>
                  <a:pt x="7455238" y="1619868"/>
                  <a:pt x="7452466" y="1620375"/>
                </a:cubicBezTo>
                <a:cubicBezTo>
                  <a:pt x="7451323" y="1624567"/>
                  <a:pt x="7450004" y="1627795"/>
                  <a:pt x="7446484" y="1629435"/>
                </a:cubicBezTo>
                <a:cubicBezTo>
                  <a:pt x="7444636" y="1629773"/>
                  <a:pt x="7445031" y="1626714"/>
                  <a:pt x="7443931" y="1625919"/>
                </a:cubicBezTo>
                <a:cubicBezTo>
                  <a:pt x="7438387" y="1626934"/>
                  <a:pt x="7435967" y="1629368"/>
                  <a:pt x="7430994" y="1628287"/>
                </a:cubicBezTo>
                <a:cubicBezTo>
                  <a:pt x="7430776" y="1632309"/>
                  <a:pt x="7428180" y="1633780"/>
                  <a:pt x="7424308" y="1633493"/>
                </a:cubicBezTo>
                <a:cubicBezTo>
                  <a:pt x="7422636" y="1634795"/>
                  <a:pt x="7425189" y="1638310"/>
                  <a:pt x="7423341" y="1638648"/>
                </a:cubicBezTo>
                <a:cubicBezTo>
                  <a:pt x="7419645" y="1639325"/>
                  <a:pt x="7415949" y="1640001"/>
                  <a:pt x="7412253" y="1640677"/>
                </a:cubicBezTo>
                <a:cubicBezTo>
                  <a:pt x="7412429" y="1641641"/>
                  <a:pt x="7413706" y="1643398"/>
                  <a:pt x="7412034" y="1644700"/>
                </a:cubicBezTo>
                <a:cubicBezTo>
                  <a:pt x="7404818" y="1647016"/>
                  <a:pt x="7390076" y="1644735"/>
                  <a:pt x="7388539" y="1651987"/>
                </a:cubicBezTo>
                <a:cubicBezTo>
                  <a:pt x="7391839" y="1654370"/>
                  <a:pt x="7401298" y="1648656"/>
                  <a:pt x="7403852" y="1652171"/>
                </a:cubicBezTo>
                <a:cubicBezTo>
                  <a:pt x="7403457" y="1655231"/>
                  <a:pt x="7398484" y="1654149"/>
                  <a:pt x="7395712" y="1654657"/>
                </a:cubicBezTo>
                <a:cubicBezTo>
                  <a:pt x="7396064" y="1656583"/>
                  <a:pt x="7397517" y="1659305"/>
                  <a:pt x="7394569" y="1658848"/>
                </a:cubicBezTo>
                <a:cubicBezTo>
                  <a:pt x="7392150" y="1661282"/>
                  <a:pt x="7393864" y="1654995"/>
                  <a:pt x="7390344" y="1656635"/>
                </a:cubicBezTo>
                <a:cubicBezTo>
                  <a:pt x="7391049" y="1660488"/>
                  <a:pt x="7387177" y="1660201"/>
                  <a:pt x="7386782" y="1663260"/>
                </a:cubicBezTo>
                <a:cubicBezTo>
                  <a:pt x="7386563" y="1667283"/>
                  <a:pt x="7392326" y="1662246"/>
                  <a:pt x="7391536" y="1668364"/>
                </a:cubicBezTo>
                <a:cubicBezTo>
                  <a:pt x="7385067" y="1669548"/>
                  <a:pt x="7375475" y="1669312"/>
                  <a:pt x="7373584" y="1674636"/>
                </a:cubicBezTo>
                <a:cubicBezTo>
                  <a:pt x="7373408" y="1673673"/>
                  <a:pt x="7373232" y="1672710"/>
                  <a:pt x="7373055" y="1671746"/>
                </a:cubicBezTo>
                <a:cubicBezTo>
                  <a:pt x="7355499" y="1674959"/>
                  <a:pt x="7338867" y="1678003"/>
                  <a:pt x="7321311" y="1681215"/>
                </a:cubicBezTo>
                <a:cubicBezTo>
                  <a:pt x="7324040" y="1685694"/>
                  <a:pt x="7317043" y="1683988"/>
                  <a:pt x="7318672" y="1687672"/>
                </a:cubicBezTo>
                <a:cubicBezTo>
                  <a:pt x="7318672" y="1687672"/>
                  <a:pt x="7318849" y="1688635"/>
                  <a:pt x="7319025" y="1689599"/>
                </a:cubicBezTo>
                <a:cubicBezTo>
                  <a:pt x="7322545" y="1687959"/>
                  <a:pt x="7321931" y="1695041"/>
                  <a:pt x="7327122" y="1692100"/>
                </a:cubicBezTo>
                <a:cubicBezTo>
                  <a:pt x="7327475" y="1694027"/>
                  <a:pt x="7327651" y="1694990"/>
                  <a:pt x="7327827" y="1695953"/>
                </a:cubicBezTo>
                <a:cubicBezTo>
                  <a:pt x="7335967" y="1693468"/>
                  <a:pt x="7346484" y="1693535"/>
                  <a:pt x="7356472" y="1690712"/>
                </a:cubicBezTo>
                <a:cubicBezTo>
                  <a:pt x="7356429" y="1695698"/>
                  <a:pt x="7359773" y="1693095"/>
                  <a:pt x="7361049" y="1694852"/>
                </a:cubicBezTo>
                <a:cubicBezTo>
                  <a:pt x="7360654" y="1697912"/>
                  <a:pt x="7364703" y="1699162"/>
                  <a:pt x="7362283" y="1701596"/>
                </a:cubicBezTo>
                <a:cubicBezTo>
                  <a:pt x="7358016" y="1704368"/>
                  <a:pt x="7360478" y="1696948"/>
                  <a:pt x="7356958" y="1698588"/>
                </a:cubicBezTo>
                <a:cubicBezTo>
                  <a:pt x="7356958" y="1698588"/>
                  <a:pt x="7356034" y="1698757"/>
                  <a:pt x="7355110" y="1698926"/>
                </a:cubicBezTo>
                <a:cubicBezTo>
                  <a:pt x="7353086" y="1698301"/>
                  <a:pt x="7356739" y="1702611"/>
                  <a:pt x="7353967" y="1703118"/>
                </a:cubicBezTo>
                <a:cubicBezTo>
                  <a:pt x="7346575" y="1704471"/>
                  <a:pt x="7338259" y="1705992"/>
                  <a:pt x="7330867" y="1707345"/>
                </a:cubicBezTo>
                <a:cubicBezTo>
                  <a:pt x="7330648" y="1711368"/>
                  <a:pt x="7326952" y="1712044"/>
                  <a:pt x="7323432" y="1713684"/>
                </a:cubicBezTo>
                <a:cubicBezTo>
                  <a:pt x="7323566" y="1719634"/>
                  <a:pt x="7315998" y="1720023"/>
                  <a:pt x="7315207" y="1726141"/>
                </a:cubicBezTo>
                <a:cubicBezTo>
                  <a:pt x="7312435" y="1726649"/>
                  <a:pt x="7309663" y="1727156"/>
                  <a:pt x="7306891" y="1727663"/>
                </a:cubicBezTo>
                <a:cubicBezTo>
                  <a:pt x="7307420" y="1730553"/>
                  <a:pt x="7307773" y="1732480"/>
                  <a:pt x="7308302" y="1735371"/>
                </a:cubicBezTo>
                <a:cubicBezTo>
                  <a:pt x="7303329" y="1734289"/>
                  <a:pt x="7305882" y="1737805"/>
                  <a:pt x="7304387" y="1740070"/>
                </a:cubicBezTo>
                <a:cubicBezTo>
                  <a:pt x="7298666" y="1740121"/>
                  <a:pt x="7298624" y="1745107"/>
                  <a:pt x="7294004" y="1745952"/>
                </a:cubicBezTo>
                <a:cubicBezTo>
                  <a:pt x="7294709" y="1749806"/>
                  <a:pt x="7295414" y="1753660"/>
                  <a:pt x="7296119" y="1757513"/>
                </a:cubicBezTo>
                <a:cubicBezTo>
                  <a:pt x="7295195" y="1757682"/>
                  <a:pt x="7294271" y="1757851"/>
                  <a:pt x="7293347" y="1758020"/>
                </a:cubicBezTo>
                <a:cubicBezTo>
                  <a:pt x="7294229" y="1762837"/>
                  <a:pt x="7295110" y="1767655"/>
                  <a:pt x="7295992" y="1772472"/>
                </a:cubicBezTo>
                <a:cubicBezTo>
                  <a:pt x="7290448" y="1773486"/>
                  <a:pt x="7293530" y="1779892"/>
                  <a:pt x="7292034" y="1782157"/>
                </a:cubicBezTo>
                <a:cubicBezTo>
                  <a:pt x="7290186" y="1782495"/>
                  <a:pt x="7288338" y="1782833"/>
                  <a:pt x="7286490" y="1783171"/>
                </a:cubicBezTo>
                <a:cubicBezTo>
                  <a:pt x="7288119" y="1786856"/>
                  <a:pt x="7286271" y="1787194"/>
                  <a:pt x="7282575" y="1787870"/>
                </a:cubicBezTo>
                <a:cubicBezTo>
                  <a:pt x="7285481" y="1793313"/>
                  <a:pt x="7283062" y="1795747"/>
                  <a:pt x="7281743" y="1798975"/>
                </a:cubicBezTo>
                <a:cubicBezTo>
                  <a:pt x="7287639" y="1799887"/>
                  <a:pt x="7287159" y="1812919"/>
                  <a:pt x="7287117" y="1817905"/>
                </a:cubicBezTo>
                <a:cubicBezTo>
                  <a:pt x="7288393" y="1819663"/>
                  <a:pt x="7292661" y="1816890"/>
                  <a:pt x="7293013" y="1818817"/>
                </a:cubicBezTo>
                <a:cubicBezTo>
                  <a:pt x="7293542" y="1821708"/>
                  <a:pt x="7292618" y="1821877"/>
                  <a:pt x="7289846" y="1822384"/>
                </a:cubicBezTo>
                <a:cubicBezTo>
                  <a:pt x="7289980" y="1828333"/>
                  <a:pt x="7290643" y="1837173"/>
                  <a:pt x="7295615" y="1838255"/>
                </a:cubicBezTo>
                <a:cubicBezTo>
                  <a:pt x="7295968" y="1840181"/>
                  <a:pt x="7297597" y="1843866"/>
                  <a:pt x="7295749" y="1844204"/>
                </a:cubicBezTo>
                <a:cubicBezTo>
                  <a:pt x="7292406" y="1846807"/>
                  <a:pt x="7294120" y="1840520"/>
                  <a:pt x="7290600" y="1842159"/>
                </a:cubicBezTo>
                <a:cubicBezTo>
                  <a:pt x="7290734" y="1848109"/>
                  <a:pt x="7282065" y="1847704"/>
                  <a:pt x="7275597" y="1848887"/>
                </a:cubicBezTo>
                <a:cubicBezTo>
                  <a:pt x="7277931" y="1856426"/>
                  <a:pt x="7265785" y="1852674"/>
                  <a:pt x="7261518" y="1855446"/>
                </a:cubicBezTo>
                <a:cubicBezTo>
                  <a:pt x="7264424" y="1860889"/>
                  <a:pt x="7256326" y="1858388"/>
                  <a:pt x="7259232" y="1863830"/>
                </a:cubicBezTo>
                <a:cubicBezTo>
                  <a:pt x="7256460" y="1864337"/>
                  <a:pt x="7254612" y="1864676"/>
                  <a:pt x="7255141" y="1867566"/>
                </a:cubicBezTo>
                <a:cubicBezTo>
                  <a:pt x="7255317" y="1868529"/>
                  <a:pt x="7257342" y="1869154"/>
                  <a:pt x="7259190" y="1868816"/>
                </a:cubicBezTo>
                <a:cubicBezTo>
                  <a:pt x="7261962" y="1868309"/>
                  <a:pt x="7257384" y="1864168"/>
                  <a:pt x="7260333" y="1864624"/>
                </a:cubicBezTo>
                <a:cubicBezTo>
                  <a:pt x="7266977" y="1864404"/>
                  <a:pt x="7269044" y="1860043"/>
                  <a:pt x="7271463" y="1857609"/>
                </a:cubicBezTo>
                <a:cubicBezTo>
                  <a:pt x="7273840" y="1860161"/>
                  <a:pt x="7276965" y="1861581"/>
                  <a:pt x="7281585" y="1860735"/>
                </a:cubicBezTo>
                <a:cubicBezTo>
                  <a:pt x="7281056" y="1857845"/>
                  <a:pt x="7280703" y="1855918"/>
                  <a:pt x="7282551" y="1855580"/>
                </a:cubicBezTo>
                <a:cubicBezTo>
                  <a:pt x="7285500" y="1856036"/>
                  <a:pt x="7289767" y="1853264"/>
                  <a:pt x="7291044" y="1855022"/>
                </a:cubicBezTo>
                <a:cubicBezTo>
                  <a:pt x="7291220" y="1855985"/>
                  <a:pt x="7291397" y="1856949"/>
                  <a:pt x="7291573" y="1857912"/>
                </a:cubicBezTo>
                <a:cubicBezTo>
                  <a:pt x="7289725" y="1858250"/>
                  <a:pt x="7286953" y="1858757"/>
                  <a:pt x="7285105" y="1859096"/>
                </a:cubicBezTo>
                <a:cubicBezTo>
                  <a:pt x="7285281" y="1860059"/>
                  <a:pt x="7285634" y="1861986"/>
                  <a:pt x="7284886" y="1863118"/>
                </a:cubicBezTo>
                <a:cubicBezTo>
                  <a:pt x="7281014" y="1862831"/>
                  <a:pt x="7280795" y="1866854"/>
                  <a:pt x="7277099" y="1867530"/>
                </a:cubicBezTo>
                <a:cubicBezTo>
                  <a:pt x="7271907" y="1870472"/>
                  <a:pt x="7263062" y="1869103"/>
                  <a:pt x="7256770" y="1871250"/>
                </a:cubicBezTo>
                <a:cubicBezTo>
                  <a:pt x="7257123" y="1873177"/>
                  <a:pt x="7257476" y="1875104"/>
                  <a:pt x="7256551" y="1875273"/>
                </a:cubicBezTo>
                <a:cubicBezTo>
                  <a:pt x="7247883" y="1874868"/>
                  <a:pt x="7250041" y="1881443"/>
                  <a:pt x="7243573" y="1882626"/>
                </a:cubicBezTo>
                <a:cubicBezTo>
                  <a:pt x="7243925" y="1884553"/>
                  <a:pt x="7245378" y="1887274"/>
                  <a:pt x="7242430" y="1886818"/>
                </a:cubicBezTo>
                <a:cubicBezTo>
                  <a:pt x="7238910" y="1888458"/>
                  <a:pt x="7240624" y="1882170"/>
                  <a:pt x="7237105" y="1883810"/>
                </a:cubicBezTo>
                <a:cubicBezTo>
                  <a:pt x="7237986" y="1888627"/>
                  <a:pt x="7231165" y="1887884"/>
                  <a:pt x="7232047" y="1892701"/>
                </a:cubicBezTo>
                <a:cubicBezTo>
                  <a:pt x="7229275" y="1893208"/>
                  <a:pt x="7225579" y="1893884"/>
                  <a:pt x="7222807" y="1894392"/>
                </a:cubicBezTo>
                <a:cubicBezTo>
                  <a:pt x="7222983" y="1895355"/>
                  <a:pt x="7224612" y="1899040"/>
                  <a:pt x="7221664" y="1898584"/>
                </a:cubicBezTo>
                <a:cubicBezTo>
                  <a:pt x="7218144" y="1900223"/>
                  <a:pt x="7219858" y="1893936"/>
                  <a:pt x="7216515" y="1896539"/>
                </a:cubicBezTo>
                <a:cubicBezTo>
                  <a:pt x="7216296" y="1900562"/>
                  <a:pt x="7208551" y="1899987"/>
                  <a:pt x="7205032" y="1901627"/>
                </a:cubicBezTo>
                <a:cubicBezTo>
                  <a:pt x="7207014" y="1907239"/>
                  <a:pt x="7197992" y="1904907"/>
                  <a:pt x="7194472" y="1906546"/>
                </a:cubicBezTo>
                <a:cubicBezTo>
                  <a:pt x="7194783" y="1913459"/>
                  <a:pt x="7182989" y="1911635"/>
                  <a:pt x="7177621" y="1913613"/>
                </a:cubicBezTo>
                <a:cubicBezTo>
                  <a:pt x="7175950" y="1914914"/>
                  <a:pt x="7178503" y="1918430"/>
                  <a:pt x="7176655" y="1918768"/>
                </a:cubicBezTo>
                <a:cubicBezTo>
                  <a:pt x="7172959" y="1919444"/>
                  <a:pt x="7169263" y="1920121"/>
                  <a:pt x="7165567" y="1920797"/>
                </a:cubicBezTo>
                <a:cubicBezTo>
                  <a:pt x="7167901" y="1928335"/>
                  <a:pt x="7156679" y="1924415"/>
                  <a:pt x="7152412" y="1927187"/>
                </a:cubicBezTo>
                <a:cubicBezTo>
                  <a:pt x="7151488" y="1927356"/>
                  <a:pt x="7153117" y="1931041"/>
                  <a:pt x="7151269" y="1931379"/>
                </a:cubicBezTo>
                <a:cubicBezTo>
                  <a:pt x="7144624" y="1931599"/>
                  <a:pt x="7139080" y="1932614"/>
                  <a:pt x="7138114" y="1937769"/>
                </a:cubicBezTo>
                <a:cubicBezTo>
                  <a:pt x="7131646" y="1938952"/>
                  <a:pt x="7123901" y="1938378"/>
                  <a:pt x="7122934" y="1943534"/>
                </a:cubicBezTo>
                <a:cubicBezTo>
                  <a:pt x="7121086" y="1943872"/>
                  <a:pt x="7119238" y="1944210"/>
                  <a:pt x="7117390" y="1944548"/>
                </a:cubicBezTo>
                <a:cubicBezTo>
                  <a:pt x="7117743" y="1946475"/>
                  <a:pt x="7118096" y="1948402"/>
                  <a:pt x="7117172" y="1948571"/>
                </a:cubicBezTo>
                <a:cubicBezTo>
                  <a:pt x="7111627" y="1949585"/>
                  <a:pt x="7107184" y="1951394"/>
                  <a:pt x="7102564" y="1952240"/>
                </a:cubicBezTo>
                <a:cubicBezTo>
                  <a:pt x="7102916" y="1954166"/>
                  <a:pt x="7104193" y="1955924"/>
                  <a:pt x="7102345" y="1956262"/>
                </a:cubicBezTo>
                <a:cubicBezTo>
                  <a:pt x="7099573" y="1956770"/>
                  <a:pt x="7095877" y="1957446"/>
                  <a:pt x="7092181" y="1958122"/>
                </a:cubicBezTo>
                <a:cubicBezTo>
                  <a:pt x="7095263" y="1964528"/>
                  <a:pt x="7085317" y="1962365"/>
                  <a:pt x="7081798" y="1964005"/>
                </a:cubicBezTo>
                <a:cubicBezTo>
                  <a:pt x="7084527" y="1968484"/>
                  <a:pt x="7078630" y="1967572"/>
                  <a:pt x="7076035" y="1969042"/>
                </a:cubicBezTo>
                <a:cubicBezTo>
                  <a:pt x="7076211" y="1970006"/>
                  <a:pt x="7076564" y="1971932"/>
                  <a:pt x="7075816" y="1973065"/>
                </a:cubicBezTo>
                <a:cubicBezTo>
                  <a:pt x="7070272" y="1974080"/>
                  <a:pt x="7062527" y="1973505"/>
                  <a:pt x="7061384" y="1977697"/>
                </a:cubicBezTo>
                <a:cubicBezTo>
                  <a:pt x="7062837" y="1980418"/>
                  <a:pt x="7066357" y="1978779"/>
                  <a:pt x="7069129" y="1978271"/>
                </a:cubicBezTo>
                <a:cubicBezTo>
                  <a:pt x="7068910" y="1982294"/>
                  <a:pt x="7071858" y="1982750"/>
                  <a:pt x="7074454" y="1981280"/>
                </a:cubicBezTo>
                <a:cubicBezTo>
                  <a:pt x="7074807" y="1983206"/>
                  <a:pt x="7074412" y="1986266"/>
                  <a:pt x="7077007" y="1984795"/>
                </a:cubicBezTo>
                <a:cubicBezTo>
                  <a:pt x="7081056" y="1986045"/>
                  <a:pt x="7076302" y="1980941"/>
                  <a:pt x="7079074" y="1980434"/>
                </a:cubicBezTo>
                <a:cubicBezTo>
                  <a:pt x="7082770" y="1979758"/>
                  <a:pt x="7085542" y="1979250"/>
                  <a:pt x="7089238" y="1978574"/>
                </a:cubicBezTo>
                <a:cubicBezTo>
                  <a:pt x="7089062" y="1977611"/>
                  <a:pt x="7088710" y="1975684"/>
                  <a:pt x="7089457" y="1974551"/>
                </a:cubicBezTo>
                <a:cubicBezTo>
                  <a:pt x="7093901" y="1972742"/>
                  <a:pt x="7095354" y="1975464"/>
                  <a:pt x="7098302" y="1975920"/>
                </a:cubicBezTo>
                <a:cubicBezTo>
                  <a:pt x="7101427" y="1977339"/>
                  <a:pt x="7097773" y="1973030"/>
                  <a:pt x="7100545" y="1972522"/>
                </a:cubicBezTo>
                <a:cubicBezTo>
                  <a:pt x="7105166" y="1971677"/>
                  <a:pt x="7109786" y="1970831"/>
                  <a:pt x="7114406" y="1969986"/>
                </a:cubicBezTo>
                <a:cubicBezTo>
                  <a:pt x="7114229" y="1969023"/>
                  <a:pt x="7113877" y="1967096"/>
                  <a:pt x="7114801" y="1966927"/>
                </a:cubicBezTo>
                <a:cubicBezTo>
                  <a:pt x="7121093" y="1964780"/>
                  <a:pt x="7130862" y="1965979"/>
                  <a:pt x="7131652" y="1959860"/>
                </a:cubicBezTo>
                <a:cubicBezTo>
                  <a:pt x="7135348" y="1959184"/>
                  <a:pt x="7139044" y="1958508"/>
                  <a:pt x="7142740" y="1957831"/>
                </a:cubicBezTo>
                <a:cubicBezTo>
                  <a:pt x="7142387" y="1955904"/>
                  <a:pt x="7141111" y="1954147"/>
                  <a:pt x="7142959" y="1953809"/>
                </a:cubicBezTo>
                <a:cubicBezTo>
                  <a:pt x="7150527" y="1953419"/>
                  <a:pt x="7156643" y="1950309"/>
                  <a:pt x="7164035" y="1948956"/>
                </a:cubicBezTo>
                <a:cubicBezTo>
                  <a:pt x="7163682" y="1947029"/>
                  <a:pt x="7162406" y="1945272"/>
                  <a:pt x="7164254" y="1944933"/>
                </a:cubicBezTo>
                <a:cubicBezTo>
                  <a:pt x="7168874" y="1944088"/>
                  <a:pt x="7173494" y="1943242"/>
                  <a:pt x="7178114" y="1942397"/>
                </a:cubicBezTo>
                <a:cubicBezTo>
                  <a:pt x="7177938" y="1941434"/>
                  <a:pt x="7177585" y="1939507"/>
                  <a:pt x="7178333" y="1938374"/>
                </a:cubicBezTo>
                <a:cubicBezTo>
                  <a:pt x="7181281" y="1938830"/>
                  <a:pt x="7186473" y="1935889"/>
                  <a:pt x="7188673" y="1937478"/>
                </a:cubicBezTo>
                <a:cubicBezTo>
                  <a:pt x="7188850" y="1938441"/>
                  <a:pt x="7189026" y="1939405"/>
                  <a:pt x="7189202" y="1940368"/>
                </a:cubicBezTo>
                <a:cubicBezTo>
                  <a:pt x="7184406" y="1940250"/>
                  <a:pt x="7180886" y="1941890"/>
                  <a:pt x="7181591" y="1945743"/>
                </a:cubicBezTo>
                <a:cubicBezTo>
                  <a:pt x="7175123" y="1946927"/>
                  <a:pt x="7164606" y="1946860"/>
                  <a:pt x="7163816" y="1952979"/>
                </a:cubicBezTo>
                <a:cubicBezTo>
                  <a:pt x="7161968" y="1953317"/>
                  <a:pt x="7159196" y="1953824"/>
                  <a:pt x="7157348" y="1954162"/>
                </a:cubicBezTo>
                <a:cubicBezTo>
                  <a:pt x="7156424" y="1954332"/>
                  <a:pt x="7157877" y="1957053"/>
                  <a:pt x="7156205" y="1958354"/>
                </a:cubicBezTo>
                <a:cubicBezTo>
                  <a:pt x="7153433" y="1958861"/>
                  <a:pt x="7149737" y="1959538"/>
                  <a:pt x="7146965" y="1960045"/>
                </a:cubicBezTo>
                <a:cubicBezTo>
                  <a:pt x="7146217" y="1961178"/>
                  <a:pt x="7147494" y="1962935"/>
                  <a:pt x="7146570" y="1963104"/>
                </a:cubicBezTo>
                <a:cubicBezTo>
                  <a:pt x="7144722" y="1963443"/>
                  <a:pt x="7142874" y="1963781"/>
                  <a:pt x="7141026" y="1964119"/>
                </a:cubicBezTo>
                <a:cubicBezTo>
                  <a:pt x="7142436" y="1971826"/>
                  <a:pt x="7131391" y="1968869"/>
                  <a:pt x="7129324" y="1973230"/>
                </a:cubicBezTo>
                <a:cubicBezTo>
                  <a:pt x="7132801" y="1976576"/>
                  <a:pt x="7142436" y="1971826"/>
                  <a:pt x="7149081" y="1971606"/>
                </a:cubicBezTo>
                <a:cubicBezTo>
                  <a:pt x="7145998" y="1965200"/>
                  <a:pt x="7155944" y="1967363"/>
                  <a:pt x="7159464" y="1965723"/>
                </a:cubicBezTo>
                <a:cubicBezTo>
                  <a:pt x="7158053" y="1958016"/>
                  <a:pt x="7171123" y="1961598"/>
                  <a:pt x="7176315" y="1958657"/>
                </a:cubicBezTo>
                <a:cubicBezTo>
                  <a:pt x="7175609" y="1954803"/>
                  <a:pt x="7180230" y="1953958"/>
                  <a:pt x="7184102" y="1954245"/>
                </a:cubicBezTo>
                <a:cubicBezTo>
                  <a:pt x="7184278" y="1955208"/>
                  <a:pt x="7184454" y="1956172"/>
                  <a:pt x="7184631" y="1957135"/>
                </a:cubicBezTo>
                <a:cubicBezTo>
                  <a:pt x="7186479" y="1956797"/>
                  <a:pt x="7189251" y="1956290"/>
                  <a:pt x="7192023" y="1955782"/>
                </a:cubicBezTo>
                <a:cubicBezTo>
                  <a:pt x="7193695" y="1954481"/>
                  <a:pt x="7190041" y="1950171"/>
                  <a:pt x="7191713" y="1948870"/>
                </a:cubicBezTo>
                <a:cubicBezTo>
                  <a:pt x="7193561" y="1948531"/>
                  <a:pt x="7195409" y="1948193"/>
                  <a:pt x="7197257" y="1947855"/>
                </a:cubicBezTo>
                <a:cubicBezTo>
                  <a:pt x="7197433" y="1948818"/>
                  <a:pt x="7197786" y="1950745"/>
                  <a:pt x="7198886" y="1951539"/>
                </a:cubicBezTo>
                <a:cubicBezTo>
                  <a:pt x="7211822" y="1949172"/>
                  <a:pt x="7221634" y="1945385"/>
                  <a:pt x="7232151" y="1945452"/>
                </a:cubicBezTo>
                <a:cubicBezTo>
                  <a:pt x="7230260" y="1950777"/>
                  <a:pt x="7236199" y="1946703"/>
                  <a:pt x="7236728" y="1949593"/>
                </a:cubicBezTo>
                <a:cubicBezTo>
                  <a:pt x="7236157" y="1951689"/>
                  <a:pt x="7231360" y="1951571"/>
                  <a:pt x="7229512" y="1951909"/>
                </a:cubicBezTo>
                <a:cubicBezTo>
                  <a:pt x="7227531" y="1946298"/>
                  <a:pt x="7217719" y="1950085"/>
                  <a:pt x="7217500" y="1954107"/>
                </a:cubicBezTo>
                <a:cubicBezTo>
                  <a:pt x="7214904" y="1955578"/>
                  <a:pt x="7210108" y="1955460"/>
                  <a:pt x="7211737" y="1959145"/>
                </a:cubicBezTo>
                <a:cubicBezTo>
                  <a:pt x="7213938" y="1960733"/>
                  <a:pt x="7219129" y="1957792"/>
                  <a:pt x="7222078" y="1958248"/>
                </a:cubicBezTo>
                <a:cubicBezTo>
                  <a:pt x="7221725" y="1956321"/>
                  <a:pt x="7220272" y="1953600"/>
                  <a:pt x="7223221" y="1954056"/>
                </a:cubicBezTo>
                <a:cubicBezTo>
                  <a:pt x="7226169" y="1954512"/>
                  <a:pt x="7227798" y="1958197"/>
                  <a:pt x="7230746" y="1958653"/>
                </a:cubicBezTo>
                <a:cubicBezTo>
                  <a:pt x="7231099" y="1960580"/>
                  <a:pt x="7231452" y="1962507"/>
                  <a:pt x="7231804" y="1964433"/>
                </a:cubicBezTo>
                <a:cubicBezTo>
                  <a:pt x="7234576" y="1963926"/>
                  <a:pt x="7237348" y="1963419"/>
                  <a:pt x="7239549" y="1965007"/>
                </a:cubicBezTo>
                <a:cubicBezTo>
                  <a:pt x="7238801" y="1966140"/>
                  <a:pt x="7241354" y="1969655"/>
                  <a:pt x="7239506" y="1969994"/>
                </a:cubicBezTo>
                <a:cubicBezTo>
                  <a:pt x="7235239" y="1972766"/>
                  <a:pt x="7237129" y="1967442"/>
                  <a:pt x="7233610" y="1969081"/>
                </a:cubicBezTo>
                <a:cubicBezTo>
                  <a:pt x="7234315" y="1972935"/>
                  <a:pt x="7229695" y="1973780"/>
                  <a:pt x="7224898" y="1973662"/>
                </a:cubicBezTo>
                <a:cubicBezTo>
                  <a:pt x="7225604" y="1977516"/>
                  <a:pt x="7220984" y="1978361"/>
                  <a:pt x="7221689" y="1982215"/>
                </a:cubicBezTo>
                <a:cubicBezTo>
                  <a:pt x="7219841" y="1982553"/>
                  <a:pt x="7217993" y="1982891"/>
                  <a:pt x="7216145" y="1983230"/>
                </a:cubicBezTo>
                <a:cubicBezTo>
                  <a:pt x="7219051" y="1988672"/>
                  <a:pt x="7212054" y="1986965"/>
                  <a:pt x="7208534" y="1988605"/>
                </a:cubicBezTo>
                <a:cubicBezTo>
                  <a:pt x="7208886" y="1990532"/>
                  <a:pt x="7209415" y="1993422"/>
                  <a:pt x="7209944" y="1996312"/>
                </a:cubicBezTo>
                <a:cubicBezTo>
                  <a:pt x="7204971" y="1995231"/>
                  <a:pt x="7207525" y="1998746"/>
                  <a:pt x="7205853" y="2000048"/>
                </a:cubicBezTo>
                <a:cubicBezTo>
                  <a:pt x="7204929" y="2000217"/>
                  <a:pt x="7201585" y="2002820"/>
                  <a:pt x="7201057" y="1999930"/>
                </a:cubicBezTo>
                <a:cubicBezTo>
                  <a:pt x="7198503" y="1996415"/>
                  <a:pt x="7204576" y="1998290"/>
                  <a:pt x="7202947" y="1994606"/>
                </a:cubicBezTo>
                <a:cubicBezTo>
                  <a:pt x="7200175" y="1995113"/>
                  <a:pt x="7198898" y="1993355"/>
                  <a:pt x="7195379" y="1994995"/>
                </a:cubicBezTo>
                <a:cubicBezTo>
                  <a:pt x="7198108" y="1999474"/>
                  <a:pt x="7191111" y="1997767"/>
                  <a:pt x="7192740" y="2001452"/>
                </a:cubicBezTo>
                <a:cubicBezTo>
                  <a:pt x="7192740" y="2001452"/>
                  <a:pt x="7192917" y="2002415"/>
                  <a:pt x="7192917" y="2002415"/>
                </a:cubicBezTo>
                <a:cubicBezTo>
                  <a:pt x="7193446" y="2005305"/>
                  <a:pt x="7197537" y="2001570"/>
                  <a:pt x="7197142" y="2004629"/>
                </a:cubicBezTo>
                <a:cubicBezTo>
                  <a:pt x="7193622" y="2006269"/>
                  <a:pt x="7193975" y="2008196"/>
                  <a:pt x="7193579" y="2011255"/>
                </a:cubicBezTo>
                <a:cubicBezTo>
                  <a:pt x="7191731" y="2011593"/>
                  <a:pt x="7188959" y="2012100"/>
                  <a:pt x="7187111" y="2012439"/>
                </a:cubicBezTo>
                <a:cubicBezTo>
                  <a:pt x="7187683" y="2010343"/>
                  <a:pt x="7186406" y="2008585"/>
                  <a:pt x="7185306" y="2007791"/>
                </a:cubicBezTo>
                <a:cubicBezTo>
                  <a:pt x="7180686" y="2008636"/>
                  <a:pt x="7179014" y="2009938"/>
                  <a:pt x="7175318" y="2010614"/>
                </a:cubicBezTo>
                <a:cubicBezTo>
                  <a:pt x="7175671" y="2012541"/>
                  <a:pt x="7176023" y="2014468"/>
                  <a:pt x="7175099" y="2014637"/>
                </a:cubicBezTo>
                <a:cubicBezTo>
                  <a:pt x="7173251" y="2014975"/>
                  <a:pt x="7170479" y="2015482"/>
                  <a:pt x="7168631" y="2015820"/>
                </a:cubicBezTo>
                <a:cubicBezTo>
                  <a:pt x="7168278" y="2013894"/>
                  <a:pt x="7167926" y="2011967"/>
                  <a:pt x="7166826" y="2011172"/>
                </a:cubicBezTo>
                <a:cubicBezTo>
                  <a:pt x="7162205" y="2012018"/>
                  <a:pt x="7160710" y="2014283"/>
                  <a:pt x="7156838" y="2013996"/>
                </a:cubicBezTo>
                <a:cubicBezTo>
                  <a:pt x="7158819" y="2019607"/>
                  <a:pt x="7152923" y="2018695"/>
                  <a:pt x="7150151" y="2019202"/>
                </a:cubicBezTo>
                <a:cubicBezTo>
                  <a:pt x="7150680" y="2022092"/>
                  <a:pt x="7151209" y="2024983"/>
                  <a:pt x="7149537" y="2026284"/>
                </a:cubicBezTo>
                <a:cubicBezTo>
                  <a:pt x="7147908" y="2022600"/>
                  <a:pt x="7143464" y="2024409"/>
                  <a:pt x="7138844" y="2025254"/>
                </a:cubicBezTo>
                <a:cubicBezTo>
                  <a:pt x="7139196" y="2027181"/>
                  <a:pt x="7140649" y="2029902"/>
                  <a:pt x="7137701" y="2029446"/>
                </a:cubicBezTo>
                <a:cubicBezTo>
                  <a:pt x="7135105" y="2030916"/>
                  <a:pt x="7136248" y="2026725"/>
                  <a:pt x="7135148" y="2025930"/>
                </a:cubicBezTo>
                <a:cubicBezTo>
                  <a:pt x="7130351" y="2025812"/>
                  <a:pt x="7135105" y="2030916"/>
                  <a:pt x="7130309" y="2030798"/>
                </a:cubicBezTo>
                <a:cubicBezTo>
                  <a:pt x="7128461" y="2031137"/>
                  <a:pt x="7128856" y="2028077"/>
                  <a:pt x="7128680" y="2027114"/>
                </a:cubicBezTo>
                <a:cubicBezTo>
                  <a:pt x="7123136" y="2028129"/>
                  <a:pt x="7118515" y="2028974"/>
                  <a:pt x="7113895" y="2029819"/>
                </a:cubicBezTo>
                <a:cubicBezTo>
                  <a:pt x="7115877" y="2035431"/>
                  <a:pt x="7109804" y="2033555"/>
                  <a:pt x="7107208" y="2035026"/>
                </a:cubicBezTo>
                <a:cubicBezTo>
                  <a:pt x="7106242" y="2040181"/>
                  <a:pt x="7110509" y="2037409"/>
                  <a:pt x="7111962" y="2040130"/>
                </a:cubicBezTo>
                <a:cubicBezTo>
                  <a:pt x="7111567" y="2043189"/>
                  <a:pt x="7107871" y="2043866"/>
                  <a:pt x="7108400" y="2046756"/>
                </a:cubicBezTo>
                <a:cubicBezTo>
                  <a:pt x="7105628" y="2047263"/>
                  <a:pt x="7103780" y="2047601"/>
                  <a:pt x="7101008" y="2048108"/>
                </a:cubicBezTo>
                <a:cubicBezTo>
                  <a:pt x="7103914" y="2053551"/>
                  <a:pt x="7095816" y="2051050"/>
                  <a:pt x="7098722" y="2056492"/>
                </a:cubicBezTo>
                <a:cubicBezTo>
                  <a:pt x="7097798" y="2056661"/>
                  <a:pt x="7096874" y="2056830"/>
                  <a:pt x="7095950" y="2056999"/>
                </a:cubicBezTo>
                <a:cubicBezTo>
                  <a:pt x="7096479" y="2059889"/>
                  <a:pt x="7097008" y="2062780"/>
                  <a:pt x="7097537" y="2065670"/>
                </a:cubicBezTo>
                <a:cubicBezTo>
                  <a:pt x="7094765" y="2066177"/>
                  <a:pt x="7091993" y="2066684"/>
                  <a:pt x="7090145" y="2067023"/>
                </a:cubicBezTo>
                <a:cubicBezTo>
                  <a:pt x="7090674" y="2069913"/>
                  <a:pt x="7091379" y="2073766"/>
                  <a:pt x="7092084" y="2077620"/>
                </a:cubicBezTo>
                <a:cubicBezTo>
                  <a:pt x="7088388" y="2078296"/>
                  <a:pt x="7084692" y="2078973"/>
                  <a:pt x="7080072" y="2079818"/>
                </a:cubicBezTo>
                <a:cubicBezTo>
                  <a:pt x="7083725" y="2084128"/>
                  <a:pt x="7076728" y="2082421"/>
                  <a:pt x="7078358" y="2086106"/>
                </a:cubicBezTo>
                <a:cubicBezTo>
                  <a:pt x="7078139" y="2090129"/>
                  <a:pt x="7082406" y="2087356"/>
                  <a:pt x="7085355" y="2087813"/>
                </a:cubicBezTo>
                <a:cubicBezTo>
                  <a:pt x="7085926" y="2085717"/>
                  <a:pt x="7085397" y="2082826"/>
                  <a:pt x="7089269" y="2083113"/>
                </a:cubicBezTo>
                <a:cubicBezTo>
                  <a:pt x="7089975" y="2086967"/>
                  <a:pt x="7090856" y="2091784"/>
                  <a:pt x="7089361" y="2094049"/>
                </a:cubicBezTo>
                <a:cubicBezTo>
                  <a:pt x="7087513" y="2094387"/>
                  <a:pt x="7085665" y="2094725"/>
                  <a:pt x="7083817" y="2095064"/>
                </a:cubicBezTo>
                <a:cubicBezTo>
                  <a:pt x="7084346" y="2097954"/>
                  <a:pt x="7084874" y="2100844"/>
                  <a:pt x="7085227" y="2102771"/>
                </a:cubicBezTo>
                <a:cubicBezTo>
                  <a:pt x="7084303" y="2102940"/>
                  <a:pt x="7082455" y="2103278"/>
                  <a:pt x="7081531" y="2103447"/>
                </a:cubicBezTo>
                <a:cubicBezTo>
                  <a:pt x="7082589" y="2109228"/>
                  <a:pt x="7083823" y="2115972"/>
                  <a:pt x="7084881" y="2121752"/>
                </a:cubicBezTo>
                <a:cubicBezTo>
                  <a:pt x="7083033" y="2122090"/>
                  <a:pt x="7082109" y="2122259"/>
                  <a:pt x="7081185" y="2122428"/>
                </a:cubicBezTo>
                <a:cubicBezTo>
                  <a:pt x="7081318" y="2128378"/>
                  <a:pt x="7083872" y="2131893"/>
                  <a:pt x="7083653" y="2135916"/>
                </a:cubicBezTo>
                <a:cubicBezTo>
                  <a:pt x="7081805" y="2136254"/>
                  <a:pt x="7078856" y="2135798"/>
                  <a:pt x="7080309" y="2138519"/>
                </a:cubicBezTo>
                <a:cubicBezTo>
                  <a:pt x="7081586" y="2140277"/>
                  <a:pt x="7087701" y="2137166"/>
                  <a:pt x="7088407" y="2141020"/>
                </a:cubicBezTo>
                <a:cubicBezTo>
                  <a:pt x="7084534" y="2140733"/>
                  <a:pt x="7084139" y="2143792"/>
                  <a:pt x="7085592" y="2146514"/>
                </a:cubicBezTo>
                <a:cubicBezTo>
                  <a:pt x="7088540" y="2146970"/>
                  <a:pt x="7089112" y="2144874"/>
                  <a:pt x="7091884" y="2144366"/>
                </a:cubicBezTo>
                <a:cubicBezTo>
                  <a:pt x="7091841" y="2149353"/>
                  <a:pt x="7094613" y="2148845"/>
                  <a:pt x="7096638" y="2149471"/>
                </a:cubicBezTo>
                <a:cubicBezTo>
                  <a:pt x="7096990" y="2151397"/>
                  <a:pt x="7097519" y="2154288"/>
                  <a:pt x="7097872" y="2156214"/>
                </a:cubicBezTo>
                <a:cubicBezTo>
                  <a:pt x="7101568" y="2155538"/>
                  <a:pt x="7105088" y="2153898"/>
                  <a:pt x="7106717" y="2157583"/>
                </a:cubicBezTo>
                <a:cubicBezTo>
                  <a:pt x="7099148" y="2157972"/>
                  <a:pt x="7100382" y="2164716"/>
                  <a:pt x="7092814" y="2165105"/>
                </a:cubicBezTo>
                <a:cubicBezTo>
                  <a:pt x="7092419" y="2168165"/>
                  <a:pt x="7094972" y="2171680"/>
                  <a:pt x="7093300" y="2172982"/>
                </a:cubicBezTo>
                <a:cubicBezTo>
                  <a:pt x="7084984" y="2174503"/>
                  <a:pt x="7076668" y="2176025"/>
                  <a:pt x="7068352" y="2177547"/>
                </a:cubicBezTo>
                <a:cubicBezTo>
                  <a:pt x="7068528" y="2178510"/>
                  <a:pt x="7069057" y="2181401"/>
                  <a:pt x="7068133" y="2181570"/>
                </a:cubicBezTo>
                <a:cubicBezTo>
                  <a:pt x="7064437" y="2182246"/>
                  <a:pt x="7061665" y="2182753"/>
                  <a:pt x="7057969" y="2183430"/>
                </a:cubicBezTo>
                <a:cubicBezTo>
                  <a:pt x="7057616" y="2181503"/>
                  <a:pt x="7058012" y="2178444"/>
                  <a:pt x="7055416" y="2179914"/>
                </a:cubicBezTo>
                <a:cubicBezTo>
                  <a:pt x="7055416" y="2179914"/>
                  <a:pt x="7054492" y="2180083"/>
                  <a:pt x="7053568" y="2180252"/>
                </a:cubicBezTo>
                <a:cubicBezTo>
                  <a:pt x="7054626" y="2186033"/>
                  <a:pt x="7047805" y="2185290"/>
                  <a:pt x="7043185" y="2186135"/>
                </a:cubicBezTo>
                <a:cubicBezTo>
                  <a:pt x="7046091" y="2191577"/>
                  <a:pt x="7040018" y="2189702"/>
                  <a:pt x="7036498" y="2191341"/>
                </a:cubicBezTo>
                <a:cubicBezTo>
                  <a:pt x="7035750" y="2192474"/>
                  <a:pt x="7036455" y="2196328"/>
                  <a:pt x="7036984" y="2199218"/>
                </a:cubicBezTo>
                <a:cubicBezTo>
                  <a:pt x="7039009" y="2199843"/>
                  <a:pt x="7041428" y="2197409"/>
                  <a:pt x="7041033" y="2200468"/>
                </a:cubicBezTo>
                <a:cubicBezTo>
                  <a:pt x="7042486" y="2203189"/>
                  <a:pt x="7039537" y="2202733"/>
                  <a:pt x="7037689" y="2203071"/>
                </a:cubicBezTo>
                <a:cubicBezTo>
                  <a:pt x="7038218" y="2205962"/>
                  <a:pt x="7038571" y="2207888"/>
                  <a:pt x="7039100" y="2210779"/>
                </a:cubicBezTo>
                <a:cubicBezTo>
                  <a:pt x="7049617" y="2210846"/>
                  <a:pt x="7060352" y="2206890"/>
                  <a:pt x="7069592" y="2205199"/>
                </a:cubicBezTo>
                <a:cubicBezTo>
                  <a:pt x="7069240" y="2203272"/>
                  <a:pt x="7068887" y="2201345"/>
                  <a:pt x="7069811" y="2201176"/>
                </a:cubicBezTo>
                <a:cubicBezTo>
                  <a:pt x="7072583" y="2200669"/>
                  <a:pt x="7076279" y="2199992"/>
                  <a:pt x="7079051" y="2199485"/>
                </a:cubicBezTo>
                <a:cubicBezTo>
                  <a:pt x="7079933" y="2204302"/>
                  <a:pt x="7083805" y="2204589"/>
                  <a:pt x="7086930" y="2206009"/>
                </a:cubicBezTo>
                <a:cubicBezTo>
                  <a:pt x="7090802" y="2206296"/>
                  <a:pt x="7087149" y="2201986"/>
                  <a:pt x="7089173" y="2202611"/>
                </a:cubicBezTo>
                <a:cubicBezTo>
                  <a:pt x="7092869" y="2201935"/>
                  <a:pt x="7095641" y="2201428"/>
                  <a:pt x="7099337" y="2200751"/>
                </a:cubicBezTo>
                <a:cubicBezTo>
                  <a:pt x="7099690" y="2202678"/>
                  <a:pt x="7100042" y="2204605"/>
                  <a:pt x="7100571" y="2207495"/>
                </a:cubicBezTo>
                <a:cubicBezTo>
                  <a:pt x="7101671" y="2208289"/>
                  <a:pt x="7105191" y="2206650"/>
                  <a:pt x="7104048" y="2210842"/>
                </a:cubicBezTo>
                <a:cubicBezTo>
                  <a:pt x="7106997" y="2211298"/>
                  <a:pt x="7111264" y="2208525"/>
                  <a:pt x="7112541" y="2210283"/>
                </a:cubicBezTo>
                <a:cubicBezTo>
                  <a:pt x="7111969" y="2212379"/>
                  <a:pt x="7113599" y="2216064"/>
                  <a:pt x="7111927" y="2217365"/>
                </a:cubicBezTo>
                <a:cubicBezTo>
                  <a:pt x="7100662" y="2218431"/>
                  <a:pt x="7087155" y="2222894"/>
                  <a:pt x="7076638" y="2222827"/>
                </a:cubicBezTo>
                <a:cubicBezTo>
                  <a:pt x="7073908" y="2218348"/>
                  <a:pt x="7082182" y="2221813"/>
                  <a:pt x="7080377" y="2217165"/>
                </a:cubicBezTo>
                <a:cubicBezTo>
                  <a:pt x="7079495" y="2212348"/>
                  <a:pt x="7073908" y="2218348"/>
                  <a:pt x="7074699" y="2212230"/>
                </a:cubicBezTo>
                <a:cubicBezTo>
                  <a:pt x="7071003" y="2212906"/>
                  <a:pt x="7067307" y="2213582"/>
                  <a:pt x="7063611" y="2214259"/>
                </a:cubicBezTo>
                <a:cubicBezTo>
                  <a:pt x="7062687" y="2214428"/>
                  <a:pt x="7064139" y="2217149"/>
                  <a:pt x="7062291" y="2217487"/>
                </a:cubicBezTo>
                <a:cubicBezTo>
                  <a:pt x="7060443" y="2217825"/>
                  <a:pt x="7058595" y="2218164"/>
                  <a:pt x="7057671" y="2218333"/>
                </a:cubicBezTo>
                <a:cubicBezTo>
                  <a:pt x="7057142" y="2215442"/>
                  <a:pt x="7055294" y="2215781"/>
                  <a:pt x="7053446" y="2216119"/>
                </a:cubicBezTo>
                <a:cubicBezTo>
                  <a:pt x="7054152" y="2219972"/>
                  <a:pt x="7049532" y="2220818"/>
                  <a:pt x="7049313" y="2224841"/>
                </a:cubicBezTo>
                <a:cubicBezTo>
                  <a:pt x="7047641" y="2226142"/>
                  <a:pt x="7041568" y="2224266"/>
                  <a:pt x="7043197" y="2227951"/>
                </a:cubicBezTo>
                <a:cubicBezTo>
                  <a:pt x="7043155" y="2232937"/>
                  <a:pt x="7045969" y="2227444"/>
                  <a:pt x="7047422" y="2230165"/>
                </a:cubicBezTo>
                <a:cubicBezTo>
                  <a:pt x="7047598" y="2231128"/>
                  <a:pt x="7047027" y="2233224"/>
                  <a:pt x="7048127" y="2234018"/>
                </a:cubicBezTo>
                <a:cubicBezTo>
                  <a:pt x="7049228" y="2234813"/>
                  <a:pt x="7054419" y="2231871"/>
                  <a:pt x="7052529" y="2237196"/>
                </a:cubicBezTo>
                <a:cubicBezTo>
                  <a:pt x="7054377" y="2236858"/>
                  <a:pt x="7057149" y="2236350"/>
                  <a:pt x="7059921" y="2235843"/>
                </a:cubicBezTo>
                <a:cubicBezTo>
                  <a:pt x="7060097" y="2236806"/>
                  <a:pt x="7060273" y="2237770"/>
                  <a:pt x="7060626" y="2239697"/>
                </a:cubicBezTo>
                <a:cubicBezTo>
                  <a:pt x="7065246" y="2238851"/>
                  <a:pt x="7069866" y="2238006"/>
                  <a:pt x="7075410" y="2236991"/>
                </a:cubicBezTo>
                <a:cubicBezTo>
                  <a:pt x="7074000" y="2229284"/>
                  <a:pt x="7086893" y="2231903"/>
                  <a:pt x="7092261" y="2229925"/>
                </a:cubicBezTo>
                <a:cubicBezTo>
                  <a:pt x="7093009" y="2228792"/>
                  <a:pt x="7091556" y="2226071"/>
                  <a:pt x="7093404" y="2225733"/>
                </a:cubicBezTo>
                <a:cubicBezTo>
                  <a:pt x="7100796" y="2224380"/>
                  <a:pt x="7104626" y="2229653"/>
                  <a:pt x="7114438" y="2225867"/>
                </a:cubicBezTo>
                <a:cubicBezTo>
                  <a:pt x="7113380" y="2220086"/>
                  <a:pt x="7121124" y="2220660"/>
                  <a:pt x="7125745" y="2219815"/>
                </a:cubicBezTo>
                <a:cubicBezTo>
                  <a:pt x="7126492" y="2218682"/>
                  <a:pt x="7123939" y="2215167"/>
                  <a:pt x="7125787" y="2214829"/>
                </a:cubicBezTo>
                <a:cubicBezTo>
                  <a:pt x="7127635" y="2214491"/>
                  <a:pt x="7129483" y="2214152"/>
                  <a:pt x="7131331" y="2213814"/>
                </a:cubicBezTo>
                <a:cubicBezTo>
                  <a:pt x="7131860" y="2216704"/>
                  <a:pt x="7132213" y="2218631"/>
                  <a:pt x="7132742" y="2221522"/>
                </a:cubicBezTo>
                <a:cubicBezTo>
                  <a:pt x="7126845" y="2220609"/>
                  <a:pt x="7128827" y="2226221"/>
                  <a:pt x="7124207" y="2227066"/>
                </a:cubicBezTo>
                <a:cubicBezTo>
                  <a:pt x="7122182" y="2226441"/>
                  <a:pt x="7123149" y="2221286"/>
                  <a:pt x="7119805" y="2223889"/>
                </a:cubicBezTo>
                <a:cubicBezTo>
                  <a:pt x="7117033" y="2224396"/>
                  <a:pt x="7121963" y="2230464"/>
                  <a:pt x="7119191" y="2230971"/>
                </a:cubicBezTo>
                <a:cubicBezTo>
                  <a:pt x="7114924" y="2233743"/>
                  <a:pt x="7116638" y="2227455"/>
                  <a:pt x="7112371" y="2230228"/>
                </a:cubicBezTo>
                <a:cubicBezTo>
                  <a:pt x="7111404" y="2235383"/>
                  <a:pt x="7117343" y="2231309"/>
                  <a:pt x="7116377" y="2236464"/>
                </a:cubicBezTo>
                <a:cubicBezTo>
                  <a:pt x="7114529" y="2236802"/>
                  <a:pt x="7111757" y="2237310"/>
                  <a:pt x="7108985" y="2237817"/>
                </a:cubicBezTo>
                <a:cubicBezTo>
                  <a:pt x="7111891" y="2243259"/>
                  <a:pt x="7104894" y="2241553"/>
                  <a:pt x="7106699" y="2246200"/>
                </a:cubicBezTo>
                <a:cubicBezTo>
                  <a:pt x="7103003" y="2246877"/>
                  <a:pt x="7100231" y="2247384"/>
                  <a:pt x="7096535" y="2248060"/>
                </a:cubicBezTo>
                <a:cubicBezTo>
                  <a:pt x="7096887" y="2249987"/>
                  <a:pt x="7097064" y="2250951"/>
                  <a:pt x="7096316" y="2252083"/>
                </a:cubicBezTo>
                <a:cubicBezTo>
                  <a:pt x="7092267" y="2250833"/>
                  <a:pt x="7094073" y="2255481"/>
                  <a:pt x="7093325" y="2256613"/>
                </a:cubicBezTo>
                <a:cubicBezTo>
                  <a:pt x="7091830" y="2258878"/>
                  <a:pt x="7087781" y="2257628"/>
                  <a:pt x="7090158" y="2260180"/>
                </a:cubicBezTo>
                <a:cubicBezTo>
                  <a:pt x="7093459" y="2262563"/>
                  <a:pt x="7094778" y="2259334"/>
                  <a:pt x="7095349" y="2257238"/>
                </a:cubicBezTo>
                <a:cubicBezTo>
                  <a:pt x="7095921" y="2255142"/>
                  <a:pt x="7098693" y="2254635"/>
                  <a:pt x="7098340" y="2252708"/>
                </a:cubicBezTo>
                <a:cubicBezTo>
                  <a:pt x="7102036" y="2252032"/>
                  <a:pt x="7104808" y="2251525"/>
                  <a:pt x="7108505" y="2250848"/>
                </a:cubicBezTo>
                <a:cubicBezTo>
                  <a:pt x="7108681" y="2251812"/>
                  <a:pt x="7108857" y="2252775"/>
                  <a:pt x="7109210" y="2254702"/>
                </a:cubicBezTo>
                <a:cubicBezTo>
                  <a:pt x="7112158" y="2255158"/>
                  <a:pt x="7118845" y="2249952"/>
                  <a:pt x="7119550" y="2253806"/>
                </a:cubicBezTo>
                <a:cubicBezTo>
                  <a:pt x="7119155" y="2256865"/>
                  <a:pt x="7115106" y="2255614"/>
                  <a:pt x="7112334" y="2256122"/>
                </a:cubicBezTo>
                <a:cubicBezTo>
                  <a:pt x="7116340" y="2262358"/>
                  <a:pt x="7109167" y="2259688"/>
                  <a:pt x="7110973" y="2264336"/>
                </a:cubicBezTo>
                <a:cubicBezTo>
                  <a:pt x="7113745" y="2263829"/>
                  <a:pt x="7115198" y="2266550"/>
                  <a:pt x="7117398" y="2268139"/>
                </a:cubicBezTo>
                <a:cubicBezTo>
                  <a:pt x="7116693" y="2264285"/>
                  <a:pt x="7121313" y="2263440"/>
                  <a:pt x="7125933" y="2262594"/>
                </a:cubicBezTo>
                <a:cubicBezTo>
                  <a:pt x="7125757" y="2261631"/>
                  <a:pt x="7125404" y="2259704"/>
                  <a:pt x="7126152" y="2258571"/>
                </a:cubicBezTo>
                <a:cubicBezTo>
                  <a:pt x="7128000" y="2258233"/>
                  <a:pt x="7129848" y="2257895"/>
                  <a:pt x="7132620" y="2257388"/>
                </a:cubicBezTo>
                <a:cubicBezTo>
                  <a:pt x="7132973" y="2259315"/>
                  <a:pt x="7133149" y="2260278"/>
                  <a:pt x="7133325" y="2261241"/>
                </a:cubicBezTo>
                <a:cubicBezTo>
                  <a:pt x="7137021" y="2260565"/>
                  <a:pt x="7140717" y="2259889"/>
                  <a:pt x="7144414" y="2259212"/>
                </a:cubicBezTo>
                <a:cubicBezTo>
                  <a:pt x="7144942" y="2262103"/>
                  <a:pt x="7145295" y="2264029"/>
                  <a:pt x="7147891" y="2262559"/>
                </a:cubicBezTo>
                <a:cubicBezTo>
                  <a:pt x="7150486" y="2261088"/>
                  <a:pt x="7145733" y="2255984"/>
                  <a:pt x="7148328" y="2254513"/>
                </a:cubicBezTo>
                <a:cubicBezTo>
                  <a:pt x="7152596" y="2251741"/>
                  <a:pt x="7150310" y="2260125"/>
                  <a:pt x="7154578" y="2257352"/>
                </a:cubicBezTo>
                <a:cubicBezTo>
                  <a:pt x="7153696" y="2252535"/>
                  <a:pt x="7159593" y="2253448"/>
                  <a:pt x="7158711" y="2248631"/>
                </a:cubicBezTo>
                <a:cubicBezTo>
                  <a:pt x="7164432" y="2248579"/>
                  <a:pt x="7171471" y="2245300"/>
                  <a:pt x="7176444" y="2246381"/>
                </a:cubicBezTo>
                <a:cubicBezTo>
                  <a:pt x="7176620" y="2247345"/>
                  <a:pt x="7176797" y="2248308"/>
                  <a:pt x="7176973" y="2249272"/>
                </a:cubicBezTo>
                <a:cubicBezTo>
                  <a:pt x="7174377" y="2250742"/>
                  <a:pt x="7168304" y="2248866"/>
                  <a:pt x="7169933" y="2252551"/>
                </a:cubicBezTo>
                <a:cubicBezTo>
                  <a:pt x="7169714" y="2256574"/>
                  <a:pt x="7173806" y="2252838"/>
                  <a:pt x="7176754" y="2253294"/>
                </a:cubicBezTo>
                <a:cubicBezTo>
                  <a:pt x="7177502" y="2252162"/>
                  <a:pt x="7175873" y="2248477"/>
                  <a:pt x="7178821" y="2248933"/>
                </a:cubicBezTo>
                <a:cubicBezTo>
                  <a:pt x="7180669" y="2248595"/>
                  <a:pt x="7180274" y="2251654"/>
                  <a:pt x="7180450" y="2252618"/>
                </a:cubicBezTo>
                <a:cubicBezTo>
                  <a:pt x="7185070" y="2251772"/>
                  <a:pt x="7188766" y="2251096"/>
                  <a:pt x="7192462" y="2250420"/>
                </a:cubicBezTo>
                <a:cubicBezTo>
                  <a:pt x="7192815" y="2252346"/>
                  <a:pt x="7192420" y="2255406"/>
                  <a:pt x="7195015" y="2253935"/>
                </a:cubicBezTo>
                <a:cubicBezTo>
                  <a:pt x="7197788" y="2253428"/>
                  <a:pt x="7193958" y="2248155"/>
                  <a:pt x="7199854" y="2249067"/>
                </a:cubicBezTo>
                <a:cubicBezTo>
                  <a:pt x="7199283" y="2251163"/>
                  <a:pt x="7202012" y="2255642"/>
                  <a:pt x="7200341" y="2256943"/>
                </a:cubicBezTo>
                <a:cubicBezTo>
                  <a:pt x="7197569" y="2257451"/>
                  <a:pt x="7195721" y="2257789"/>
                  <a:pt x="7193873" y="2258127"/>
                </a:cubicBezTo>
                <a:cubicBezTo>
                  <a:pt x="7196031" y="2264702"/>
                  <a:pt x="7186833" y="2261406"/>
                  <a:pt x="7182566" y="2264179"/>
                </a:cubicBezTo>
                <a:cubicBezTo>
                  <a:pt x="7182742" y="2265142"/>
                  <a:pt x="7184195" y="2267863"/>
                  <a:pt x="7181246" y="2267407"/>
                </a:cubicBezTo>
                <a:cubicBezTo>
                  <a:pt x="7176845" y="2264230"/>
                  <a:pt x="7182784" y="2260156"/>
                  <a:pt x="7181155" y="2256471"/>
                </a:cubicBezTo>
                <a:cubicBezTo>
                  <a:pt x="7176183" y="2255390"/>
                  <a:pt x="7180365" y="2262590"/>
                  <a:pt x="7175392" y="2261509"/>
                </a:cubicBezTo>
                <a:cubicBezTo>
                  <a:pt x="7175745" y="2263436"/>
                  <a:pt x="7176274" y="2266326"/>
                  <a:pt x="7176626" y="2268253"/>
                </a:cubicBezTo>
                <a:cubicBezTo>
                  <a:pt x="7174031" y="2269723"/>
                  <a:pt x="7173459" y="2271819"/>
                  <a:pt x="7172888" y="2273915"/>
                </a:cubicBezTo>
                <a:cubicBezTo>
                  <a:pt x="7168268" y="2274760"/>
                  <a:pt x="7163648" y="2275606"/>
                  <a:pt x="7159028" y="2276451"/>
                </a:cubicBezTo>
                <a:cubicBezTo>
                  <a:pt x="7158456" y="2278547"/>
                  <a:pt x="7160833" y="2281099"/>
                  <a:pt x="7157885" y="2280643"/>
                </a:cubicBezTo>
                <a:cubicBezTo>
                  <a:pt x="7154365" y="2282283"/>
                  <a:pt x="7156827" y="2274863"/>
                  <a:pt x="7152560" y="2277635"/>
                </a:cubicBezTo>
                <a:cubicBezTo>
                  <a:pt x="7149964" y="2279106"/>
                  <a:pt x="7154718" y="2284210"/>
                  <a:pt x="7152122" y="2285680"/>
                </a:cubicBezTo>
                <a:cubicBezTo>
                  <a:pt x="7148426" y="2286357"/>
                  <a:pt x="7144730" y="2287033"/>
                  <a:pt x="7141034" y="2287709"/>
                </a:cubicBezTo>
                <a:cubicBezTo>
                  <a:pt x="7143940" y="2293152"/>
                  <a:pt x="7137867" y="2291276"/>
                  <a:pt x="7135271" y="2292747"/>
                </a:cubicBezTo>
                <a:cubicBezTo>
                  <a:pt x="7138177" y="2298189"/>
                  <a:pt x="7129903" y="2294725"/>
                  <a:pt x="7132809" y="2300167"/>
                </a:cubicBezTo>
                <a:cubicBezTo>
                  <a:pt x="7127088" y="2300218"/>
                  <a:pt x="7129070" y="2305829"/>
                  <a:pt x="7125374" y="2306506"/>
                </a:cubicBezTo>
                <a:cubicBezTo>
                  <a:pt x="7123526" y="2306844"/>
                  <a:pt x="7120754" y="2307351"/>
                  <a:pt x="7118906" y="2307689"/>
                </a:cubicBezTo>
                <a:cubicBezTo>
                  <a:pt x="7118335" y="2309785"/>
                  <a:pt x="7119611" y="2311543"/>
                  <a:pt x="7118687" y="2311712"/>
                </a:cubicBezTo>
                <a:cubicBezTo>
                  <a:pt x="7115915" y="2312219"/>
                  <a:pt x="7114067" y="2312558"/>
                  <a:pt x="7112219" y="2312896"/>
                </a:cubicBezTo>
                <a:cubicBezTo>
                  <a:pt x="7111867" y="2310969"/>
                  <a:pt x="7111338" y="2308079"/>
                  <a:pt x="7108742" y="2309549"/>
                </a:cubicBezTo>
                <a:cubicBezTo>
                  <a:pt x="7107247" y="2311814"/>
                  <a:pt x="7109052" y="2316462"/>
                  <a:pt x="7107380" y="2317764"/>
                </a:cubicBezTo>
                <a:cubicBezTo>
                  <a:pt x="7105532" y="2318102"/>
                  <a:pt x="7103684" y="2318440"/>
                  <a:pt x="7100912" y="2318948"/>
                </a:cubicBezTo>
                <a:cubicBezTo>
                  <a:pt x="7101441" y="2321838"/>
                  <a:pt x="7101970" y="2324728"/>
                  <a:pt x="7102499" y="2327618"/>
                </a:cubicBezTo>
                <a:cubicBezTo>
                  <a:pt x="7106019" y="2325978"/>
                  <a:pt x="7107119" y="2326773"/>
                  <a:pt x="7106724" y="2329832"/>
                </a:cubicBezTo>
                <a:cubicBezTo>
                  <a:pt x="7110420" y="2329156"/>
                  <a:pt x="7115040" y="2328310"/>
                  <a:pt x="7118736" y="2327634"/>
                </a:cubicBezTo>
                <a:cubicBezTo>
                  <a:pt x="7119089" y="2329561"/>
                  <a:pt x="7119265" y="2330524"/>
                  <a:pt x="7120365" y="2331318"/>
                </a:cubicBezTo>
                <a:cubicBezTo>
                  <a:pt x="7124061" y="2330642"/>
                  <a:pt x="7126833" y="2330135"/>
                  <a:pt x="7130529" y="2329458"/>
                </a:cubicBezTo>
                <a:cubicBezTo>
                  <a:pt x="7130353" y="2328495"/>
                  <a:pt x="7130000" y="2326568"/>
                  <a:pt x="7130748" y="2325436"/>
                </a:cubicBezTo>
                <a:cubicBezTo>
                  <a:pt x="7133697" y="2325892"/>
                  <a:pt x="7138888" y="2322951"/>
                  <a:pt x="7141089" y="2324539"/>
                </a:cubicBezTo>
                <a:cubicBezTo>
                  <a:pt x="7141265" y="2325503"/>
                  <a:pt x="7141441" y="2326466"/>
                  <a:pt x="7141618" y="2327429"/>
                </a:cubicBezTo>
                <a:cubicBezTo>
                  <a:pt x="7138845" y="2327937"/>
                  <a:pt x="7136073" y="2328444"/>
                  <a:pt x="7133301" y="2328951"/>
                </a:cubicBezTo>
                <a:cubicBezTo>
                  <a:pt x="7133435" y="2334901"/>
                  <a:pt x="7130092" y="2337504"/>
                  <a:pt x="7132426" y="2345042"/>
                </a:cubicBezTo>
                <a:cubicBezTo>
                  <a:pt x="7130578" y="2345380"/>
                  <a:pt x="7127806" y="2345888"/>
                  <a:pt x="7125958" y="2346226"/>
                </a:cubicBezTo>
                <a:cubicBezTo>
                  <a:pt x="7128688" y="2350705"/>
                  <a:pt x="7121691" y="2348998"/>
                  <a:pt x="7123143" y="2351719"/>
                </a:cubicBezTo>
                <a:cubicBezTo>
                  <a:pt x="7123320" y="2352682"/>
                  <a:pt x="7123496" y="2353646"/>
                  <a:pt x="7123496" y="2353646"/>
                </a:cubicBezTo>
                <a:cubicBezTo>
                  <a:pt x="7126268" y="2353139"/>
                  <a:pt x="7126973" y="2356992"/>
                  <a:pt x="7128998" y="2357617"/>
                </a:cubicBezTo>
                <a:cubicBezTo>
                  <a:pt x="7129922" y="2357448"/>
                  <a:pt x="7130846" y="2357279"/>
                  <a:pt x="7130846" y="2357279"/>
                </a:cubicBezTo>
                <a:cubicBezTo>
                  <a:pt x="7133794" y="2357735"/>
                  <a:pt x="7130140" y="2353426"/>
                  <a:pt x="7131988" y="2353087"/>
                </a:cubicBezTo>
                <a:cubicBezTo>
                  <a:pt x="7147697" y="2350213"/>
                  <a:pt x="7163405" y="2347338"/>
                  <a:pt x="7178189" y="2344633"/>
                </a:cubicBezTo>
                <a:cubicBezTo>
                  <a:pt x="7176031" y="2338058"/>
                  <a:pt x="7185229" y="2341353"/>
                  <a:pt x="7189496" y="2338581"/>
                </a:cubicBezTo>
                <a:cubicBezTo>
                  <a:pt x="7189320" y="2337618"/>
                  <a:pt x="7187867" y="2334897"/>
                  <a:pt x="7190815" y="2335353"/>
                </a:cubicBezTo>
                <a:cubicBezTo>
                  <a:pt x="7193235" y="2332919"/>
                  <a:pt x="7192092" y="2337111"/>
                  <a:pt x="7193192" y="2337905"/>
                </a:cubicBezTo>
                <a:cubicBezTo>
                  <a:pt x="7193369" y="2338868"/>
                  <a:pt x="7195964" y="2337398"/>
                  <a:pt x="7195964" y="2337398"/>
                </a:cubicBezTo>
                <a:cubicBezTo>
                  <a:pt x="7199089" y="2338817"/>
                  <a:pt x="7194603" y="2345612"/>
                  <a:pt x="7198518" y="2340913"/>
                </a:cubicBezTo>
                <a:cubicBezTo>
                  <a:pt x="7199442" y="2340744"/>
                  <a:pt x="7200366" y="2340575"/>
                  <a:pt x="7200366" y="2340575"/>
                </a:cubicBezTo>
                <a:cubicBezTo>
                  <a:pt x="7198736" y="2336890"/>
                  <a:pt x="7203709" y="2337972"/>
                  <a:pt x="7204280" y="2335876"/>
                </a:cubicBezTo>
                <a:cubicBezTo>
                  <a:pt x="7205028" y="2334743"/>
                  <a:pt x="7202475" y="2331228"/>
                  <a:pt x="7205600" y="2332647"/>
                </a:cubicBezTo>
                <a:cubicBezTo>
                  <a:pt x="7209119" y="2331008"/>
                  <a:pt x="7206657" y="2338428"/>
                  <a:pt x="7211673" y="2334523"/>
                </a:cubicBezTo>
                <a:cubicBezTo>
                  <a:pt x="7212639" y="2329368"/>
                  <a:pt x="7205776" y="2333611"/>
                  <a:pt x="7206742" y="2328456"/>
                </a:cubicBezTo>
                <a:cubicBezTo>
                  <a:pt x="7211362" y="2327610"/>
                  <a:pt x="7212244" y="2332427"/>
                  <a:pt x="7217612" y="2330449"/>
                </a:cubicBezTo>
                <a:cubicBezTo>
                  <a:pt x="7219283" y="2329148"/>
                  <a:pt x="7217831" y="2326426"/>
                  <a:pt x="7218755" y="2326257"/>
                </a:cubicBezTo>
                <a:cubicBezTo>
                  <a:pt x="7221527" y="2325750"/>
                  <a:pt x="7225794" y="2322978"/>
                  <a:pt x="7225575" y="2327001"/>
                </a:cubicBezTo>
                <a:cubicBezTo>
                  <a:pt x="7220031" y="2328015"/>
                  <a:pt x="7218888" y="2332207"/>
                  <a:pt x="7217922" y="2337362"/>
                </a:cubicBezTo>
                <a:cubicBezTo>
                  <a:pt x="7216074" y="2337700"/>
                  <a:pt x="7214226" y="2338038"/>
                  <a:pt x="7212378" y="2338377"/>
                </a:cubicBezTo>
                <a:cubicBezTo>
                  <a:pt x="7214536" y="2344951"/>
                  <a:pt x="7205514" y="2342620"/>
                  <a:pt x="7201995" y="2344259"/>
                </a:cubicBezTo>
                <a:cubicBezTo>
                  <a:pt x="7203624" y="2347944"/>
                  <a:pt x="7201028" y="2349415"/>
                  <a:pt x="7202657" y="2353099"/>
                </a:cubicBezTo>
                <a:cubicBezTo>
                  <a:pt x="7204505" y="2352761"/>
                  <a:pt x="7207101" y="2351290"/>
                  <a:pt x="7206706" y="2354350"/>
                </a:cubicBezTo>
                <a:cubicBezTo>
                  <a:pt x="7205034" y="2355651"/>
                  <a:pt x="7202262" y="2356158"/>
                  <a:pt x="7203891" y="2359843"/>
                </a:cubicBezTo>
                <a:cubicBezTo>
                  <a:pt x="7206664" y="2359336"/>
                  <a:pt x="7209436" y="2358828"/>
                  <a:pt x="7212208" y="2358321"/>
                </a:cubicBezTo>
                <a:cubicBezTo>
                  <a:pt x="7209302" y="2352879"/>
                  <a:pt x="7218323" y="2355211"/>
                  <a:pt x="7221843" y="2353571"/>
                </a:cubicBezTo>
                <a:cubicBezTo>
                  <a:pt x="7221357" y="2345695"/>
                  <a:pt x="7237375" y="2349733"/>
                  <a:pt x="7237065" y="2342820"/>
                </a:cubicBezTo>
                <a:cubicBezTo>
                  <a:pt x="7238913" y="2342482"/>
                  <a:pt x="7241685" y="2341975"/>
                  <a:pt x="7243533" y="2341636"/>
                </a:cubicBezTo>
                <a:cubicBezTo>
                  <a:pt x="7244414" y="2346454"/>
                  <a:pt x="7250530" y="2343343"/>
                  <a:pt x="7255326" y="2343461"/>
                </a:cubicBezTo>
                <a:cubicBezTo>
                  <a:pt x="7254974" y="2341534"/>
                  <a:pt x="7254621" y="2339607"/>
                  <a:pt x="7255545" y="2339438"/>
                </a:cubicBezTo>
                <a:cubicBezTo>
                  <a:pt x="7259241" y="2338762"/>
                  <a:pt x="7262937" y="2338086"/>
                  <a:pt x="7265709" y="2337578"/>
                </a:cubicBezTo>
                <a:cubicBezTo>
                  <a:pt x="7265885" y="2338542"/>
                  <a:pt x="7266238" y="2340469"/>
                  <a:pt x="7268086" y="2340130"/>
                </a:cubicBezTo>
                <a:cubicBezTo>
                  <a:pt x="7269582" y="2337865"/>
                  <a:pt x="7267776" y="2333217"/>
                  <a:pt x="7269448" y="2331916"/>
                </a:cubicBezTo>
                <a:cubicBezTo>
                  <a:pt x="7273144" y="2331239"/>
                  <a:pt x="7275916" y="2330732"/>
                  <a:pt x="7279612" y="2330056"/>
                </a:cubicBezTo>
                <a:cubicBezTo>
                  <a:pt x="7279788" y="2331019"/>
                  <a:pt x="7280141" y="2332946"/>
                  <a:pt x="7280317" y="2333909"/>
                </a:cubicBezTo>
                <a:cubicBezTo>
                  <a:pt x="7283837" y="2332270"/>
                  <a:pt x="7292858" y="2334602"/>
                  <a:pt x="7290876" y="2328990"/>
                </a:cubicBezTo>
                <a:cubicBezTo>
                  <a:pt x="7290348" y="2326100"/>
                  <a:pt x="7284585" y="2331137"/>
                  <a:pt x="7284056" y="2328247"/>
                </a:cubicBezTo>
                <a:cubicBezTo>
                  <a:pt x="7283879" y="2327284"/>
                  <a:pt x="7283703" y="2326320"/>
                  <a:pt x="7283527" y="2325357"/>
                </a:cubicBezTo>
                <a:cubicBezTo>
                  <a:pt x="7285375" y="2325019"/>
                  <a:pt x="7287223" y="2324680"/>
                  <a:pt x="7289071" y="2324342"/>
                </a:cubicBezTo>
                <a:cubicBezTo>
                  <a:pt x="7290348" y="2326100"/>
                  <a:pt x="7291272" y="2325931"/>
                  <a:pt x="7290700" y="2328027"/>
                </a:cubicBezTo>
                <a:cubicBezTo>
                  <a:pt x="7293472" y="2327520"/>
                  <a:pt x="7295320" y="2327181"/>
                  <a:pt x="7298092" y="2326674"/>
                </a:cubicBezTo>
                <a:cubicBezTo>
                  <a:pt x="7297740" y="2324747"/>
                  <a:pt x="7297211" y="2321857"/>
                  <a:pt x="7296682" y="2318967"/>
                </a:cubicBezTo>
                <a:cubicBezTo>
                  <a:pt x="7298530" y="2318629"/>
                  <a:pt x="7301302" y="2318121"/>
                  <a:pt x="7304074" y="2317614"/>
                </a:cubicBezTo>
                <a:cubicBezTo>
                  <a:pt x="7304427" y="2319541"/>
                  <a:pt x="7304603" y="2320504"/>
                  <a:pt x="7304779" y="2321468"/>
                </a:cubicBezTo>
                <a:cubicBezTo>
                  <a:pt x="7307375" y="2319997"/>
                  <a:pt x="7313448" y="2321873"/>
                  <a:pt x="7311642" y="2317225"/>
                </a:cubicBezTo>
                <a:cubicBezTo>
                  <a:pt x="7310366" y="2315467"/>
                  <a:pt x="7304427" y="2319541"/>
                  <a:pt x="7304645" y="2315518"/>
                </a:cubicBezTo>
                <a:cubicBezTo>
                  <a:pt x="7305040" y="2312459"/>
                  <a:pt x="7310937" y="2313371"/>
                  <a:pt x="7314633" y="2312695"/>
                </a:cubicBezTo>
                <a:cubicBezTo>
                  <a:pt x="7314810" y="2313658"/>
                  <a:pt x="7314986" y="2314622"/>
                  <a:pt x="7315162" y="2315585"/>
                </a:cubicBezTo>
                <a:cubicBezTo>
                  <a:pt x="7318682" y="2313945"/>
                  <a:pt x="7325855" y="2316615"/>
                  <a:pt x="7325898" y="2311629"/>
                </a:cubicBezTo>
                <a:cubicBezTo>
                  <a:pt x="7325193" y="2307776"/>
                  <a:pt x="7318506" y="2312982"/>
                  <a:pt x="7317800" y="2309128"/>
                </a:cubicBezTo>
                <a:cubicBezTo>
                  <a:pt x="7319120" y="2305900"/>
                  <a:pt x="7325016" y="2306812"/>
                  <a:pt x="7327788" y="2306305"/>
                </a:cubicBezTo>
                <a:cubicBezTo>
                  <a:pt x="7328317" y="2309195"/>
                  <a:pt x="7329417" y="2309989"/>
                  <a:pt x="7332190" y="2309482"/>
                </a:cubicBezTo>
                <a:cubicBezTo>
                  <a:pt x="7333861" y="2308181"/>
                  <a:pt x="7330955" y="2302738"/>
                  <a:pt x="7332627" y="2301437"/>
                </a:cubicBezTo>
                <a:cubicBezTo>
                  <a:pt x="7336323" y="2300760"/>
                  <a:pt x="7339095" y="2300253"/>
                  <a:pt x="7342791" y="2299577"/>
                </a:cubicBezTo>
                <a:cubicBezTo>
                  <a:pt x="7343539" y="2298444"/>
                  <a:pt x="7341910" y="2294760"/>
                  <a:pt x="7343758" y="2294422"/>
                </a:cubicBezTo>
                <a:cubicBezTo>
                  <a:pt x="7346530" y="2293914"/>
                  <a:pt x="7350226" y="2293238"/>
                  <a:pt x="7352998" y="2292731"/>
                </a:cubicBezTo>
                <a:cubicBezTo>
                  <a:pt x="7350840" y="2286156"/>
                  <a:pt x="7362810" y="2288944"/>
                  <a:pt x="7367077" y="2286172"/>
                </a:cubicBezTo>
                <a:cubicBezTo>
                  <a:pt x="7363995" y="2279766"/>
                  <a:pt x="7374117" y="2282892"/>
                  <a:pt x="7377460" y="2280289"/>
                </a:cubicBezTo>
                <a:cubicBezTo>
                  <a:pt x="7377284" y="2279325"/>
                  <a:pt x="7376931" y="2277399"/>
                  <a:pt x="7377855" y="2277230"/>
                </a:cubicBezTo>
                <a:lnTo>
                  <a:pt x="7382328" y="2274696"/>
                </a:lnTo>
                <a:lnTo>
                  <a:pt x="7383446" y="2280806"/>
                </a:lnTo>
                <a:lnTo>
                  <a:pt x="7406815" y="2276529"/>
                </a:lnTo>
                <a:lnTo>
                  <a:pt x="7406633" y="2277937"/>
                </a:lnTo>
                <a:cubicBezTo>
                  <a:pt x="7401089" y="2278952"/>
                  <a:pt x="7398670" y="2281386"/>
                  <a:pt x="7392025" y="2281606"/>
                </a:cubicBezTo>
                <a:cubicBezTo>
                  <a:pt x="7394931" y="2287048"/>
                  <a:pt x="7389035" y="2286136"/>
                  <a:pt x="7386263" y="2286643"/>
                </a:cubicBezTo>
                <a:cubicBezTo>
                  <a:pt x="7386439" y="2287607"/>
                  <a:pt x="7386968" y="2290497"/>
                  <a:pt x="7386044" y="2290666"/>
                </a:cubicBezTo>
                <a:cubicBezTo>
                  <a:pt x="7381424" y="2291512"/>
                  <a:pt x="7376804" y="2292357"/>
                  <a:pt x="7371259" y="2293372"/>
                </a:cubicBezTo>
                <a:cubicBezTo>
                  <a:pt x="7374342" y="2299777"/>
                  <a:pt x="7365320" y="2297445"/>
                  <a:pt x="7361800" y="2299085"/>
                </a:cubicBezTo>
                <a:cubicBezTo>
                  <a:pt x="7363959" y="2305660"/>
                  <a:pt x="7354761" y="2302365"/>
                  <a:pt x="7350494" y="2305137"/>
                </a:cubicBezTo>
                <a:cubicBezTo>
                  <a:pt x="7350670" y="2306100"/>
                  <a:pt x="7351946" y="2307858"/>
                  <a:pt x="7350098" y="2308196"/>
                </a:cubicBezTo>
                <a:cubicBezTo>
                  <a:pt x="7343630" y="2309380"/>
                  <a:pt x="7337162" y="2310563"/>
                  <a:pt x="7336196" y="2315719"/>
                </a:cubicBezTo>
                <a:cubicBezTo>
                  <a:pt x="7333424" y="2316226"/>
                  <a:pt x="7329728" y="2316902"/>
                  <a:pt x="7326955" y="2317410"/>
                </a:cubicBezTo>
                <a:cubicBezTo>
                  <a:pt x="7329290" y="2324948"/>
                  <a:pt x="7317320" y="2322160"/>
                  <a:pt x="7312876" y="2323969"/>
                </a:cubicBezTo>
                <a:cubicBezTo>
                  <a:pt x="7315959" y="2330374"/>
                  <a:pt x="7306013" y="2328212"/>
                  <a:pt x="7302493" y="2329851"/>
                </a:cubicBezTo>
                <a:cubicBezTo>
                  <a:pt x="7304652" y="2336426"/>
                  <a:pt x="7292682" y="2333638"/>
                  <a:pt x="7288414" y="2336410"/>
                </a:cubicBezTo>
                <a:cubicBezTo>
                  <a:pt x="7289472" y="2342191"/>
                  <a:pt x="7280627" y="2340822"/>
                  <a:pt x="7275259" y="2342800"/>
                </a:cubicBezTo>
                <a:cubicBezTo>
                  <a:pt x="7274688" y="2344896"/>
                  <a:pt x="7275041" y="2346823"/>
                  <a:pt x="7272269" y="2347330"/>
                </a:cubicBezTo>
                <a:cubicBezTo>
                  <a:pt x="7269144" y="2345911"/>
                  <a:pt x="7266901" y="2349308"/>
                  <a:pt x="7263952" y="2348852"/>
                </a:cubicBezTo>
                <a:cubicBezTo>
                  <a:pt x="7263381" y="2350948"/>
                  <a:pt x="7265758" y="2353500"/>
                  <a:pt x="7262810" y="2353044"/>
                </a:cubicBezTo>
                <a:cubicBezTo>
                  <a:pt x="7259290" y="2354684"/>
                  <a:pt x="7261752" y="2347264"/>
                  <a:pt x="7257484" y="2350036"/>
                </a:cubicBezTo>
                <a:cubicBezTo>
                  <a:pt x="7257794" y="2356949"/>
                  <a:pt x="7247849" y="2354786"/>
                  <a:pt x="7242481" y="2356764"/>
                </a:cubicBezTo>
                <a:cubicBezTo>
                  <a:pt x="7244639" y="2363339"/>
                  <a:pt x="7234694" y="2361176"/>
                  <a:pt x="7231174" y="2362816"/>
                </a:cubicBezTo>
                <a:cubicBezTo>
                  <a:pt x="7233509" y="2370354"/>
                  <a:pt x="7221363" y="2366602"/>
                  <a:pt x="7219120" y="2370000"/>
                </a:cubicBezTo>
                <a:cubicBezTo>
                  <a:pt x="7217448" y="2371302"/>
                  <a:pt x="7220354" y="2376744"/>
                  <a:pt x="7217582" y="2377251"/>
                </a:cubicBezTo>
                <a:cubicBezTo>
                  <a:pt x="7214062" y="2378891"/>
                  <a:pt x="7216524" y="2371471"/>
                  <a:pt x="7213180" y="2374074"/>
                </a:cubicBezTo>
                <a:cubicBezTo>
                  <a:pt x="7210937" y="2377471"/>
                  <a:pt x="7207594" y="2380074"/>
                  <a:pt x="7200949" y="2380295"/>
                </a:cubicBezTo>
                <a:cubicBezTo>
                  <a:pt x="7200202" y="2381427"/>
                  <a:pt x="7201478" y="2383185"/>
                  <a:pt x="7200554" y="2383354"/>
                </a:cubicBezTo>
                <a:cubicBezTo>
                  <a:pt x="7197782" y="2383861"/>
                  <a:pt x="7193515" y="2386634"/>
                  <a:pt x="7193910" y="2383574"/>
                </a:cubicBezTo>
                <a:cubicBezTo>
                  <a:pt x="7199101" y="2380633"/>
                  <a:pt x="7201168" y="2376272"/>
                  <a:pt x="7207636" y="2375088"/>
                </a:cubicBezTo>
                <a:cubicBezTo>
                  <a:pt x="7206755" y="2370271"/>
                  <a:pt x="7206797" y="2365285"/>
                  <a:pt x="7202749" y="2364035"/>
                </a:cubicBezTo>
                <a:cubicBezTo>
                  <a:pt x="7202177" y="2366131"/>
                  <a:pt x="7202882" y="2369984"/>
                  <a:pt x="7201387" y="2372249"/>
                </a:cubicBezTo>
                <a:cubicBezTo>
                  <a:pt x="7197515" y="2371962"/>
                  <a:pt x="7194919" y="2373433"/>
                  <a:pt x="7195624" y="2377287"/>
                </a:cubicBezTo>
                <a:cubicBezTo>
                  <a:pt x="7193600" y="2376661"/>
                  <a:pt x="7188408" y="2379603"/>
                  <a:pt x="7188803" y="2376543"/>
                </a:cubicBezTo>
                <a:cubicBezTo>
                  <a:pt x="7191575" y="2376036"/>
                  <a:pt x="7191971" y="2372977"/>
                  <a:pt x="7192366" y="2369917"/>
                </a:cubicBezTo>
                <a:cubicBezTo>
                  <a:pt x="7194214" y="2369579"/>
                  <a:pt x="7196986" y="2369072"/>
                  <a:pt x="7199758" y="2368565"/>
                </a:cubicBezTo>
                <a:cubicBezTo>
                  <a:pt x="7198305" y="2365844"/>
                  <a:pt x="7198876" y="2363748"/>
                  <a:pt x="7201825" y="2364204"/>
                </a:cubicBezTo>
                <a:cubicBezTo>
                  <a:pt x="7201296" y="2361314"/>
                  <a:pt x="7201515" y="2357291"/>
                  <a:pt x="7197819" y="2357967"/>
                </a:cubicBezTo>
                <a:cubicBezTo>
                  <a:pt x="7197071" y="2359100"/>
                  <a:pt x="7197423" y="2361027"/>
                  <a:pt x="7193551" y="2360740"/>
                </a:cubicBezTo>
                <a:cubicBezTo>
                  <a:pt x="7192980" y="2362835"/>
                  <a:pt x="7195357" y="2365387"/>
                  <a:pt x="7193508" y="2365726"/>
                </a:cubicBezTo>
                <a:cubicBezTo>
                  <a:pt x="7185016" y="2366284"/>
                  <a:pt x="7186250" y="2373028"/>
                  <a:pt x="7176657" y="2372792"/>
                </a:cubicBezTo>
                <a:cubicBezTo>
                  <a:pt x="7176439" y="2376815"/>
                  <a:pt x="7179344" y="2382257"/>
                  <a:pt x="7174372" y="2381176"/>
                </a:cubicBezTo>
                <a:cubicBezTo>
                  <a:pt x="7174901" y="2384066"/>
                  <a:pt x="7175430" y="2386956"/>
                  <a:pt x="7175782" y="2388883"/>
                </a:cubicBezTo>
                <a:cubicBezTo>
                  <a:pt x="7167113" y="2388478"/>
                  <a:pt x="7170548" y="2396810"/>
                  <a:pt x="7160779" y="2395611"/>
                </a:cubicBezTo>
                <a:cubicBezTo>
                  <a:pt x="7161132" y="2397538"/>
                  <a:pt x="7162408" y="2399295"/>
                  <a:pt x="7160560" y="2399634"/>
                </a:cubicBezTo>
                <a:cubicBezTo>
                  <a:pt x="7153740" y="2398891"/>
                  <a:pt x="7156998" y="2406260"/>
                  <a:pt x="7148329" y="2405855"/>
                </a:cubicBezTo>
                <a:cubicBezTo>
                  <a:pt x="7151235" y="2411297"/>
                  <a:pt x="7144238" y="2409590"/>
                  <a:pt x="7140718" y="2411230"/>
                </a:cubicBezTo>
                <a:cubicBezTo>
                  <a:pt x="7143448" y="2415709"/>
                  <a:pt x="7137551" y="2414797"/>
                  <a:pt x="7134955" y="2416267"/>
                </a:cubicBezTo>
                <a:cubicBezTo>
                  <a:pt x="7137113" y="2422842"/>
                  <a:pt x="7124968" y="2419091"/>
                  <a:pt x="7127126" y="2425665"/>
                </a:cubicBezTo>
                <a:cubicBezTo>
                  <a:pt x="7123430" y="2426342"/>
                  <a:pt x="7117138" y="2428489"/>
                  <a:pt x="7114013" y="2427069"/>
                </a:cubicBezTo>
                <a:cubicBezTo>
                  <a:pt x="7113837" y="2426106"/>
                  <a:pt x="7113661" y="2425142"/>
                  <a:pt x="7113484" y="2424179"/>
                </a:cubicBezTo>
                <a:cubicBezTo>
                  <a:pt x="7115332" y="2423841"/>
                  <a:pt x="7118104" y="2423334"/>
                  <a:pt x="7119952" y="2422995"/>
                </a:cubicBezTo>
                <a:cubicBezTo>
                  <a:pt x="7121095" y="2418804"/>
                  <a:pt x="7121314" y="2414781"/>
                  <a:pt x="7127034" y="2414730"/>
                </a:cubicBezTo>
                <a:cubicBezTo>
                  <a:pt x="7127606" y="2412634"/>
                  <a:pt x="7125229" y="2410082"/>
                  <a:pt x="7127077" y="2409744"/>
                </a:cubicBezTo>
                <a:cubicBezTo>
                  <a:pt x="7128925" y="2409405"/>
                  <a:pt x="7130773" y="2409067"/>
                  <a:pt x="7133545" y="2408560"/>
                </a:cubicBezTo>
                <a:cubicBezTo>
                  <a:pt x="7131740" y="2403912"/>
                  <a:pt x="7136536" y="2404030"/>
                  <a:pt x="7136755" y="2400007"/>
                </a:cubicBezTo>
                <a:cubicBezTo>
                  <a:pt x="7139527" y="2399500"/>
                  <a:pt x="7141375" y="2399162"/>
                  <a:pt x="7143223" y="2398824"/>
                </a:cubicBezTo>
                <a:cubicBezTo>
                  <a:pt x="7141770" y="2396103"/>
                  <a:pt x="7143442" y="2394801"/>
                  <a:pt x="7146214" y="2394294"/>
                </a:cubicBezTo>
                <a:cubicBezTo>
                  <a:pt x="7145861" y="2392367"/>
                  <a:pt x="7145332" y="2389477"/>
                  <a:pt x="7144980" y="2387550"/>
                </a:cubicBezTo>
                <a:cubicBezTo>
                  <a:pt x="7141284" y="2388226"/>
                  <a:pt x="7140931" y="2386299"/>
                  <a:pt x="7137411" y="2387939"/>
                </a:cubicBezTo>
                <a:cubicBezTo>
                  <a:pt x="7138469" y="2393720"/>
                  <a:pt x="7136050" y="2396154"/>
                  <a:pt x="7134907" y="2400346"/>
                </a:cubicBezTo>
                <a:cubicBezTo>
                  <a:pt x="7132135" y="2400853"/>
                  <a:pt x="7130287" y="2401191"/>
                  <a:pt x="7128439" y="2401529"/>
                </a:cubicBezTo>
                <a:cubicBezTo>
                  <a:pt x="7130068" y="2405214"/>
                  <a:pt x="7127472" y="2406684"/>
                  <a:pt x="7124524" y="2406228"/>
                </a:cubicBezTo>
                <a:cubicBezTo>
                  <a:pt x="7125758" y="2412972"/>
                  <a:pt x="7115812" y="2410809"/>
                  <a:pt x="7111369" y="2412618"/>
                </a:cubicBezTo>
                <a:cubicBezTo>
                  <a:pt x="7111192" y="2411655"/>
                  <a:pt x="7110840" y="2409728"/>
                  <a:pt x="7110663" y="2408765"/>
                </a:cubicBezTo>
                <a:cubicBezTo>
                  <a:pt x="7107891" y="2409272"/>
                  <a:pt x="7106043" y="2409610"/>
                  <a:pt x="7103271" y="2410117"/>
                </a:cubicBezTo>
                <a:cubicBezTo>
                  <a:pt x="7104901" y="2413802"/>
                  <a:pt x="7103053" y="2414140"/>
                  <a:pt x="7099356" y="2414816"/>
                </a:cubicBezTo>
                <a:cubicBezTo>
                  <a:pt x="7100809" y="2417537"/>
                  <a:pt x="7100062" y="2418670"/>
                  <a:pt x="7096366" y="2419346"/>
                </a:cubicBezTo>
                <a:cubicBezTo>
                  <a:pt x="7100195" y="2424619"/>
                  <a:pt x="7090998" y="2421324"/>
                  <a:pt x="7094828" y="2426597"/>
                </a:cubicBezTo>
                <a:cubicBezTo>
                  <a:pt x="7092056" y="2427105"/>
                  <a:pt x="7091308" y="2428237"/>
                  <a:pt x="7090384" y="2428406"/>
                </a:cubicBezTo>
                <a:cubicBezTo>
                  <a:pt x="7090165" y="2432429"/>
                  <a:pt x="7092189" y="2433054"/>
                  <a:pt x="7092718" y="2435944"/>
                </a:cubicBezTo>
                <a:cubicBezTo>
                  <a:pt x="7090870" y="2436283"/>
                  <a:pt x="7089946" y="2436452"/>
                  <a:pt x="7089022" y="2436621"/>
                </a:cubicBezTo>
                <a:cubicBezTo>
                  <a:pt x="7089727" y="2440474"/>
                  <a:pt x="7091709" y="2446086"/>
                  <a:pt x="7086913" y="2445968"/>
                </a:cubicBezTo>
                <a:cubicBezTo>
                  <a:pt x="7087047" y="2451917"/>
                  <a:pt x="7088323" y="2453675"/>
                  <a:pt x="7089557" y="2460419"/>
                </a:cubicBezTo>
                <a:cubicBezTo>
                  <a:pt x="7090481" y="2460250"/>
                  <a:pt x="7093253" y="2459743"/>
                  <a:pt x="7093430" y="2460706"/>
                </a:cubicBezTo>
                <a:cubicBezTo>
                  <a:pt x="7092463" y="2465861"/>
                  <a:pt x="7099326" y="2461618"/>
                  <a:pt x="7098536" y="2467737"/>
                </a:cubicBezTo>
                <a:cubicBezTo>
                  <a:pt x="7102232" y="2467060"/>
                  <a:pt x="7105004" y="2466553"/>
                  <a:pt x="7108700" y="2465877"/>
                </a:cubicBezTo>
                <a:cubicBezTo>
                  <a:pt x="7108567" y="2459927"/>
                  <a:pt x="7114287" y="2459876"/>
                  <a:pt x="7119831" y="2458862"/>
                </a:cubicBezTo>
                <a:cubicBezTo>
                  <a:pt x="7116925" y="2453419"/>
                  <a:pt x="7123922" y="2455126"/>
                  <a:pt x="7126518" y="2453655"/>
                </a:cubicBezTo>
                <a:cubicBezTo>
                  <a:pt x="7124536" y="2448044"/>
                  <a:pt x="7130609" y="2449920"/>
                  <a:pt x="7133205" y="2448449"/>
                </a:cubicBezTo>
                <a:cubicBezTo>
                  <a:pt x="7133029" y="2447486"/>
                  <a:pt x="7132676" y="2445559"/>
                  <a:pt x="7133424" y="2444426"/>
                </a:cubicBezTo>
                <a:cubicBezTo>
                  <a:pt x="7144864" y="2444324"/>
                  <a:pt x="7144159" y="2440470"/>
                  <a:pt x="7150451" y="2438323"/>
                </a:cubicBezTo>
                <a:cubicBezTo>
                  <a:pt x="7150098" y="2436397"/>
                  <a:pt x="7149746" y="2434470"/>
                  <a:pt x="7150670" y="2434301"/>
                </a:cubicBezTo>
                <a:cubicBezTo>
                  <a:pt x="7152518" y="2433962"/>
                  <a:pt x="7155290" y="2433455"/>
                  <a:pt x="7157138" y="2433117"/>
                </a:cubicBezTo>
                <a:cubicBezTo>
                  <a:pt x="7155509" y="2429432"/>
                  <a:pt x="7156256" y="2428300"/>
                  <a:pt x="7160129" y="2428587"/>
                </a:cubicBezTo>
                <a:cubicBezTo>
                  <a:pt x="7159776" y="2426660"/>
                  <a:pt x="7157223" y="2423145"/>
                  <a:pt x="7161095" y="2423432"/>
                </a:cubicBezTo>
                <a:cubicBezTo>
                  <a:pt x="7164615" y="2421792"/>
                  <a:pt x="7162153" y="2429212"/>
                  <a:pt x="7165673" y="2427572"/>
                </a:cubicBezTo>
                <a:cubicBezTo>
                  <a:pt x="7169369" y="2426896"/>
                  <a:pt x="7166463" y="2421454"/>
                  <a:pt x="7165934" y="2418564"/>
                </a:cubicBezTo>
                <a:cubicBezTo>
                  <a:pt x="7170907" y="2419645"/>
                  <a:pt x="7168354" y="2416130"/>
                  <a:pt x="7169849" y="2413865"/>
                </a:cubicBezTo>
                <a:cubicBezTo>
                  <a:pt x="7171697" y="2413526"/>
                  <a:pt x="7174469" y="2413019"/>
                  <a:pt x="7176317" y="2412681"/>
                </a:cubicBezTo>
                <a:cubicBezTo>
                  <a:pt x="7174512" y="2408033"/>
                  <a:pt x="7180408" y="2408945"/>
                  <a:pt x="7179703" y="2405092"/>
                </a:cubicBezTo>
                <a:cubicBezTo>
                  <a:pt x="7182475" y="2404584"/>
                  <a:pt x="7186171" y="2403908"/>
                  <a:pt x="7188943" y="2403401"/>
                </a:cubicBezTo>
                <a:cubicBezTo>
                  <a:pt x="7187886" y="2397620"/>
                  <a:pt x="7195630" y="2398194"/>
                  <a:pt x="7200074" y="2396386"/>
                </a:cubicBezTo>
                <a:cubicBezTo>
                  <a:pt x="7199721" y="2394459"/>
                  <a:pt x="7198445" y="2392701"/>
                  <a:pt x="7200293" y="2392363"/>
                </a:cubicBezTo>
                <a:cubicBezTo>
                  <a:pt x="7203989" y="2391686"/>
                  <a:pt x="7206761" y="2391179"/>
                  <a:pt x="7210457" y="2390503"/>
                </a:cubicBezTo>
                <a:cubicBezTo>
                  <a:pt x="7208299" y="2383928"/>
                  <a:pt x="7220269" y="2386716"/>
                  <a:pt x="7224536" y="2383944"/>
                </a:cubicBezTo>
                <a:cubicBezTo>
                  <a:pt x="7222378" y="2377369"/>
                  <a:pt x="7234348" y="2380157"/>
                  <a:pt x="7238615" y="2377385"/>
                </a:cubicBezTo>
                <a:cubicBezTo>
                  <a:pt x="7235709" y="2371943"/>
                  <a:pt x="7244731" y="2374274"/>
                  <a:pt x="7248250" y="2372635"/>
                </a:cubicBezTo>
                <a:cubicBezTo>
                  <a:pt x="7247940" y="2365722"/>
                  <a:pt x="7257886" y="2367884"/>
                  <a:pt x="7263253" y="2365906"/>
                </a:cubicBezTo>
                <a:cubicBezTo>
                  <a:pt x="7260171" y="2359501"/>
                  <a:pt x="7269193" y="2361833"/>
                  <a:pt x="7272712" y="2360193"/>
                </a:cubicBezTo>
                <a:cubicBezTo>
                  <a:pt x="7274384" y="2358891"/>
                  <a:pt x="7271831" y="2355376"/>
                  <a:pt x="7273679" y="2355038"/>
                </a:cubicBezTo>
                <a:cubicBezTo>
                  <a:pt x="7278299" y="2354192"/>
                  <a:pt x="7282919" y="2353347"/>
                  <a:pt x="7288463" y="2352332"/>
                </a:cubicBezTo>
                <a:cubicBezTo>
                  <a:pt x="7285381" y="2345926"/>
                  <a:pt x="7297351" y="2348714"/>
                  <a:pt x="7301618" y="2345942"/>
                </a:cubicBezTo>
                <a:cubicBezTo>
                  <a:pt x="7299460" y="2339367"/>
                  <a:pt x="7311430" y="2342155"/>
                  <a:pt x="7315697" y="2339383"/>
                </a:cubicBezTo>
                <a:cubicBezTo>
                  <a:pt x="7313715" y="2333772"/>
                  <a:pt x="7322737" y="2336104"/>
                  <a:pt x="7326256" y="2334464"/>
                </a:cubicBezTo>
                <a:cubicBezTo>
                  <a:pt x="7323922" y="2326926"/>
                  <a:pt x="7335892" y="2329714"/>
                  <a:pt x="7340336" y="2327905"/>
                </a:cubicBezTo>
                <a:cubicBezTo>
                  <a:pt x="7339101" y="2321161"/>
                  <a:pt x="7348870" y="2322360"/>
                  <a:pt x="7353314" y="2320551"/>
                </a:cubicBezTo>
                <a:cubicBezTo>
                  <a:pt x="7351156" y="2313977"/>
                  <a:pt x="7361102" y="2316139"/>
                  <a:pt x="7364621" y="2314500"/>
                </a:cubicBezTo>
                <a:cubicBezTo>
                  <a:pt x="7364445" y="2313536"/>
                  <a:pt x="7364092" y="2311609"/>
                  <a:pt x="7364840" y="2310477"/>
                </a:cubicBezTo>
                <a:cubicBezTo>
                  <a:pt x="7369636" y="2310595"/>
                  <a:pt x="7372232" y="2309124"/>
                  <a:pt x="7371527" y="2305271"/>
                </a:cubicBezTo>
                <a:cubicBezTo>
                  <a:pt x="7375223" y="2304594"/>
                  <a:pt x="7378919" y="2303918"/>
                  <a:pt x="7381691" y="2303411"/>
                </a:cubicBezTo>
                <a:cubicBezTo>
                  <a:pt x="7381515" y="2302447"/>
                  <a:pt x="7381162" y="2300520"/>
                  <a:pt x="7382086" y="2300351"/>
                </a:cubicBezTo>
                <a:lnTo>
                  <a:pt x="7388248" y="2298866"/>
                </a:lnTo>
                <a:lnTo>
                  <a:pt x="7389095" y="2299934"/>
                </a:lnTo>
                <a:cubicBezTo>
                  <a:pt x="7389975" y="2299524"/>
                  <a:pt x="7391042" y="2298831"/>
                  <a:pt x="7391768" y="2300192"/>
                </a:cubicBezTo>
                <a:cubicBezTo>
                  <a:pt x="7391944" y="2301155"/>
                  <a:pt x="7391373" y="2303251"/>
                  <a:pt x="7392473" y="2304045"/>
                </a:cubicBezTo>
                <a:cubicBezTo>
                  <a:pt x="7393574" y="2304840"/>
                  <a:pt x="7398765" y="2301898"/>
                  <a:pt x="7396875" y="2307223"/>
                </a:cubicBezTo>
                <a:cubicBezTo>
                  <a:pt x="7398723" y="2306885"/>
                  <a:pt x="7401495" y="2306377"/>
                  <a:pt x="7404267" y="2305870"/>
                </a:cubicBezTo>
                <a:cubicBezTo>
                  <a:pt x="7404443" y="2306833"/>
                  <a:pt x="7404619" y="2307797"/>
                  <a:pt x="7404972" y="2309724"/>
                </a:cubicBezTo>
                <a:cubicBezTo>
                  <a:pt x="7409592" y="2308878"/>
                  <a:pt x="7414212" y="2308033"/>
                  <a:pt x="7419756" y="2307018"/>
                </a:cubicBezTo>
                <a:cubicBezTo>
                  <a:pt x="7418346" y="2299311"/>
                  <a:pt x="7431239" y="2301930"/>
                  <a:pt x="7436607" y="2299952"/>
                </a:cubicBezTo>
                <a:cubicBezTo>
                  <a:pt x="7437355" y="2298819"/>
                  <a:pt x="7435902" y="2296098"/>
                  <a:pt x="7437750" y="2295760"/>
                </a:cubicBezTo>
                <a:cubicBezTo>
                  <a:pt x="7445142" y="2294407"/>
                  <a:pt x="7448972" y="2299680"/>
                  <a:pt x="7458784" y="2295894"/>
                </a:cubicBezTo>
                <a:cubicBezTo>
                  <a:pt x="7457726" y="2290113"/>
                  <a:pt x="7465470" y="2290687"/>
                  <a:pt x="7470091" y="2289842"/>
                </a:cubicBezTo>
                <a:cubicBezTo>
                  <a:pt x="7470838" y="2288709"/>
                  <a:pt x="7468285" y="2285194"/>
                  <a:pt x="7470133" y="2284856"/>
                </a:cubicBezTo>
                <a:cubicBezTo>
                  <a:pt x="7471981" y="2284518"/>
                  <a:pt x="7473829" y="2284179"/>
                  <a:pt x="7475677" y="2283841"/>
                </a:cubicBezTo>
                <a:cubicBezTo>
                  <a:pt x="7476206" y="2286731"/>
                  <a:pt x="7476559" y="2288658"/>
                  <a:pt x="7477088" y="2291549"/>
                </a:cubicBezTo>
                <a:cubicBezTo>
                  <a:pt x="7471191" y="2290636"/>
                  <a:pt x="7473173" y="2296248"/>
                  <a:pt x="7468553" y="2297093"/>
                </a:cubicBezTo>
                <a:cubicBezTo>
                  <a:pt x="7466528" y="2296468"/>
                  <a:pt x="7467495" y="2291313"/>
                  <a:pt x="7464151" y="2293916"/>
                </a:cubicBezTo>
                <a:cubicBezTo>
                  <a:pt x="7461379" y="2294423"/>
                  <a:pt x="7466309" y="2300491"/>
                  <a:pt x="7463537" y="2300998"/>
                </a:cubicBezTo>
                <a:cubicBezTo>
                  <a:pt x="7459270" y="2303770"/>
                  <a:pt x="7460984" y="2297482"/>
                  <a:pt x="7456717" y="2300255"/>
                </a:cubicBezTo>
                <a:cubicBezTo>
                  <a:pt x="7455750" y="2305410"/>
                  <a:pt x="7461689" y="2301336"/>
                  <a:pt x="7460723" y="2306491"/>
                </a:cubicBezTo>
                <a:cubicBezTo>
                  <a:pt x="7458875" y="2306829"/>
                  <a:pt x="7456103" y="2307337"/>
                  <a:pt x="7453331" y="2307844"/>
                </a:cubicBezTo>
                <a:cubicBezTo>
                  <a:pt x="7456237" y="2313286"/>
                  <a:pt x="7449240" y="2311580"/>
                  <a:pt x="7451045" y="2316227"/>
                </a:cubicBezTo>
                <a:cubicBezTo>
                  <a:pt x="7447349" y="2316904"/>
                  <a:pt x="7444577" y="2317411"/>
                  <a:pt x="7440881" y="2318087"/>
                </a:cubicBezTo>
                <a:cubicBezTo>
                  <a:pt x="7441233" y="2320014"/>
                  <a:pt x="7441410" y="2320978"/>
                  <a:pt x="7440662" y="2322110"/>
                </a:cubicBezTo>
                <a:cubicBezTo>
                  <a:pt x="7436613" y="2320860"/>
                  <a:pt x="7438419" y="2325508"/>
                  <a:pt x="7437671" y="2326640"/>
                </a:cubicBezTo>
                <a:cubicBezTo>
                  <a:pt x="7436176" y="2328905"/>
                  <a:pt x="7432127" y="2327655"/>
                  <a:pt x="7434504" y="2330207"/>
                </a:cubicBezTo>
                <a:cubicBezTo>
                  <a:pt x="7437805" y="2332590"/>
                  <a:pt x="7439124" y="2329361"/>
                  <a:pt x="7439695" y="2327265"/>
                </a:cubicBezTo>
                <a:cubicBezTo>
                  <a:pt x="7440267" y="2325169"/>
                  <a:pt x="7443039" y="2324662"/>
                  <a:pt x="7442686" y="2322735"/>
                </a:cubicBezTo>
                <a:cubicBezTo>
                  <a:pt x="7446382" y="2322059"/>
                  <a:pt x="7449154" y="2321552"/>
                  <a:pt x="7452851" y="2320875"/>
                </a:cubicBezTo>
                <a:cubicBezTo>
                  <a:pt x="7453027" y="2321839"/>
                  <a:pt x="7453203" y="2322802"/>
                  <a:pt x="7453556" y="2324729"/>
                </a:cubicBezTo>
                <a:cubicBezTo>
                  <a:pt x="7456504" y="2325185"/>
                  <a:pt x="7463191" y="2319979"/>
                  <a:pt x="7463896" y="2323833"/>
                </a:cubicBezTo>
                <a:cubicBezTo>
                  <a:pt x="7463501" y="2326892"/>
                  <a:pt x="7459452" y="2325641"/>
                  <a:pt x="7456680" y="2326149"/>
                </a:cubicBezTo>
                <a:cubicBezTo>
                  <a:pt x="7460686" y="2332385"/>
                  <a:pt x="7453513" y="2329715"/>
                  <a:pt x="7455319" y="2334363"/>
                </a:cubicBezTo>
                <a:cubicBezTo>
                  <a:pt x="7458091" y="2333856"/>
                  <a:pt x="7459544" y="2336577"/>
                  <a:pt x="7461744" y="2338166"/>
                </a:cubicBezTo>
                <a:cubicBezTo>
                  <a:pt x="7461039" y="2334312"/>
                  <a:pt x="7465659" y="2333467"/>
                  <a:pt x="7470279" y="2332621"/>
                </a:cubicBezTo>
                <a:cubicBezTo>
                  <a:pt x="7470103" y="2331658"/>
                  <a:pt x="7469750" y="2329731"/>
                  <a:pt x="7470498" y="2328598"/>
                </a:cubicBezTo>
                <a:cubicBezTo>
                  <a:pt x="7472346" y="2328260"/>
                  <a:pt x="7474194" y="2327922"/>
                  <a:pt x="7476966" y="2327415"/>
                </a:cubicBezTo>
                <a:cubicBezTo>
                  <a:pt x="7477319" y="2329342"/>
                  <a:pt x="7477495" y="2330305"/>
                  <a:pt x="7477671" y="2331268"/>
                </a:cubicBezTo>
                <a:cubicBezTo>
                  <a:pt x="7481367" y="2330592"/>
                  <a:pt x="7485063" y="2329916"/>
                  <a:pt x="7488760" y="2329239"/>
                </a:cubicBezTo>
                <a:cubicBezTo>
                  <a:pt x="7489288" y="2332130"/>
                  <a:pt x="7489641" y="2334056"/>
                  <a:pt x="7492237" y="2332586"/>
                </a:cubicBezTo>
                <a:cubicBezTo>
                  <a:pt x="7494832" y="2331115"/>
                  <a:pt x="7490079" y="2326011"/>
                  <a:pt x="7492674" y="2324540"/>
                </a:cubicBezTo>
                <a:cubicBezTo>
                  <a:pt x="7496942" y="2321768"/>
                  <a:pt x="7494656" y="2330152"/>
                  <a:pt x="7498923" y="2327379"/>
                </a:cubicBezTo>
                <a:cubicBezTo>
                  <a:pt x="7498042" y="2322562"/>
                  <a:pt x="7503939" y="2323475"/>
                  <a:pt x="7503057" y="2318658"/>
                </a:cubicBezTo>
                <a:cubicBezTo>
                  <a:pt x="7508777" y="2318606"/>
                  <a:pt x="7515817" y="2315327"/>
                  <a:pt x="7520790" y="2316408"/>
                </a:cubicBezTo>
                <a:cubicBezTo>
                  <a:pt x="7520966" y="2317372"/>
                  <a:pt x="7521142" y="2318335"/>
                  <a:pt x="7521319" y="2319299"/>
                </a:cubicBezTo>
                <a:cubicBezTo>
                  <a:pt x="7518723" y="2320769"/>
                  <a:pt x="7512650" y="2318893"/>
                  <a:pt x="7514279" y="2322578"/>
                </a:cubicBezTo>
                <a:cubicBezTo>
                  <a:pt x="7514060" y="2326601"/>
                  <a:pt x="7518151" y="2322865"/>
                  <a:pt x="7521100" y="2323321"/>
                </a:cubicBezTo>
                <a:cubicBezTo>
                  <a:pt x="7521847" y="2322189"/>
                  <a:pt x="7520218" y="2318504"/>
                  <a:pt x="7523167" y="2318960"/>
                </a:cubicBezTo>
                <a:cubicBezTo>
                  <a:pt x="7525015" y="2318622"/>
                  <a:pt x="7524620" y="2321681"/>
                  <a:pt x="7524796" y="2322645"/>
                </a:cubicBezTo>
                <a:cubicBezTo>
                  <a:pt x="7529416" y="2321799"/>
                  <a:pt x="7533112" y="2321123"/>
                  <a:pt x="7536808" y="2320447"/>
                </a:cubicBezTo>
                <a:cubicBezTo>
                  <a:pt x="7537161" y="2322373"/>
                  <a:pt x="7536765" y="2325433"/>
                  <a:pt x="7539361" y="2323962"/>
                </a:cubicBezTo>
                <a:cubicBezTo>
                  <a:pt x="7542133" y="2323455"/>
                  <a:pt x="7538303" y="2318182"/>
                  <a:pt x="7544200" y="2319094"/>
                </a:cubicBezTo>
                <a:cubicBezTo>
                  <a:pt x="7543629" y="2321190"/>
                  <a:pt x="7546358" y="2325669"/>
                  <a:pt x="7544686" y="2326970"/>
                </a:cubicBezTo>
                <a:cubicBezTo>
                  <a:pt x="7541914" y="2327478"/>
                  <a:pt x="7540066" y="2327816"/>
                  <a:pt x="7538218" y="2328154"/>
                </a:cubicBezTo>
                <a:cubicBezTo>
                  <a:pt x="7540376" y="2334729"/>
                  <a:pt x="7531179" y="2331433"/>
                  <a:pt x="7526911" y="2334206"/>
                </a:cubicBezTo>
                <a:cubicBezTo>
                  <a:pt x="7527088" y="2335169"/>
                  <a:pt x="7528541" y="2337890"/>
                  <a:pt x="7525592" y="2337434"/>
                </a:cubicBezTo>
                <a:cubicBezTo>
                  <a:pt x="7521191" y="2334257"/>
                  <a:pt x="7527130" y="2330183"/>
                  <a:pt x="7525501" y="2326498"/>
                </a:cubicBezTo>
                <a:cubicBezTo>
                  <a:pt x="7520528" y="2325417"/>
                  <a:pt x="7524711" y="2332617"/>
                  <a:pt x="7519738" y="2331536"/>
                </a:cubicBezTo>
                <a:cubicBezTo>
                  <a:pt x="7520091" y="2333463"/>
                  <a:pt x="7520620" y="2336353"/>
                  <a:pt x="7520972" y="2338280"/>
                </a:cubicBezTo>
                <a:cubicBezTo>
                  <a:pt x="7518376" y="2339750"/>
                  <a:pt x="7517805" y="2341846"/>
                  <a:pt x="7517234" y="2343942"/>
                </a:cubicBezTo>
                <a:cubicBezTo>
                  <a:pt x="7512614" y="2344787"/>
                  <a:pt x="7507993" y="2345633"/>
                  <a:pt x="7503373" y="2346478"/>
                </a:cubicBezTo>
                <a:cubicBezTo>
                  <a:pt x="7502802" y="2348574"/>
                  <a:pt x="7505179" y="2351126"/>
                  <a:pt x="7502231" y="2350670"/>
                </a:cubicBezTo>
                <a:cubicBezTo>
                  <a:pt x="7498711" y="2352310"/>
                  <a:pt x="7501173" y="2344890"/>
                  <a:pt x="7496906" y="2347662"/>
                </a:cubicBezTo>
                <a:cubicBezTo>
                  <a:pt x="7494310" y="2349133"/>
                  <a:pt x="7499063" y="2354237"/>
                  <a:pt x="7496468" y="2355707"/>
                </a:cubicBezTo>
                <a:cubicBezTo>
                  <a:pt x="7492772" y="2356384"/>
                  <a:pt x="7489076" y="2357060"/>
                  <a:pt x="7485380" y="2357736"/>
                </a:cubicBezTo>
                <a:cubicBezTo>
                  <a:pt x="7488286" y="2363179"/>
                  <a:pt x="7482213" y="2361303"/>
                  <a:pt x="7479617" y="2362774"/>
                </a:cubicBezTo>
                <a:cubicBezTo>
                  <a:pt x="7482523" y="2368216"/>
                  <a:pt x="7474249" y="2364752"/>
                  <a:pt x="7477155" y="2370194"/>
                </a:cubicBezTo>
                <a:cubicBezTo>
                  <a:pt x="7471434" y="2370245"/>
                  <a:pt x="7473416" y="2375856"/>
                  <a:pt x="7469720" y="2376533"/>
                </a:cubicBezTo>
                <a:cubicBezTo>
                  <a:pt x="7467872" y="2376871"/>
                  <a:pt x="7465100" y="2377378"/>
                  <a:pt x="7463252" y="2377716"/>
                </a:cubicBezTo>
                <a:cubicBezTo>
                  <a:pt x="7462681" y="2379812"/>
                  <a:pt x="7463957" y="2381570"/>
                  <a:pt x="7463033" y="2381739"/>
                </a:cubicBezTo>
                <a:cubicBezTo>
                  <a:pt x="7460261" y="2382246"/>
                  <a:pt x="7458413" y="2382585"/>
                  <a:pt x="7456565" y="2382923"/>
                </a:cubicBezTo>
                <a:cubicBezTo>
                  <a:pt x="7456213" y="2380996"/>
                  <a:pt x="7455684" y="2378106"/>
                  <a:pt x="7453088" y="2379576"/>
                </a:cubicBezTo>
                <a:cubicBezTo>
                  <a:pt x="7451593" y="2381841"/>
                  <a:pt x="7453398" y="2386489"/>
                  <a:pt x="7451726" y="2387791"/>
                </a:cubicBezTo>
                <a:cubicBezTo>
                  <a:pt x="7449878" y="2388129"/>
                  <a:pt x="7448030" y="2388467"/>
                  <a:pt x="7445258" y="2388975"/>
                </a:cubicBezTo>
                <a:cubicBezTo>
                  <a:pt x="7445787" y="2391865"/>
                  <a:pt x="7446316" y="2394755"/>
                  <a:pt x="7446845" y="2397645"/>
                </a:cubicBezTo>
                <a:cubicBezTo>
                  <a:pt x="7450365" y="2396005"/>
                  <a:pt x="7451465" y="2396800"/>
                  <a:pt x="7451070" y="2399859"/>
                </a:cubicBezTo>
                <a:cubicBezTo>
                  <a:pt x="7454766" y="2399183"/>
                  <a:pt x="7459386" y="2398337"/>
                  <a:pt x="7463082" y="2397661"/>
                </a:cubicBezTo>
                <a:cubicBezTo>
                  <a:pt x="7463435" y="2399588"/>
                  <a:pt x="7463611" y="2400551"/>
                  <a:pt x="7464711" y="2401345"/>
                </a:cubicBezTo>
                <a:cubicBezTo>
                  <a:pt x="7468407" y="2400669"/>
                  <a:pt x="7471179" y="2400162"/>
                  <a:pt x="7474875" y="2399485"/>
                </a:cubicBezTo>
                <a:cubicBezTo>
                  <a:pt x="7474699" y="2398522"/>
                  <a:pt x="7474346" y="2396595"/>
                  <a:pt x="7475094" y="2395463"/>
                </a:cubicBezTo>
                <a:cubicBezTo>
                  <a:pt x="7478043" y="2395919"/>
                  <a:pt x="7483234" y="2392978"/>
                  <a:pt x="7485435" y="2394566"/>
                </a:cubicBezTo>
                <a:cubicBezTo>
                  <a:pt x="7485611" y="2395530"/>
                  <a:pt x="7485787" y="2396493"/>
                  <a:pt x="7485964" y="2397456"/>
                </a:cubicBezTo>
                <a:cubicBezTo>
                  <a:pt x="7483191" y="2397964"/>
                  <a:pt x="7480419" y="2398471"/>
                  <a:pt x="7477647" y="2398978"/>
                </a:cubicBezTo>
                <a:cubicBezTo>
                  <a:pt x="7477781" y="2404928"/>
                  <a:pt x="7474438" y="2407531"/>
                  <a:pt x="7476772" y="2415069"/>
                </a:cubicBezTo>
                <a:cubicBezTo>
                  <a:pt x="7474924" y="2415407"/>
                  <a:pt x="7472152" y="2415915"/>
                  <a:pt x="7470304" y="2416253"/>
                </a:cubicBezTo>
                <a:cubicBezTo>
                  <a:pt x="7473034" y="2420732"/>
                  <a:pt x="7466037" y="2419025"/>
                  <a:pt x="7467489" y="2421746"/>
                </a:cubicBezTo>
                <a:cubicBezTo>
                  <a:pt x="7467666" y="2422709"/>
                  <a:pt x="7467842" y="2423673"/>
                  <a:pt x="7467842" y="2423673"/>
                </a:cubicBezTo>
                <a:cubicBezTo>
                  <a:pt x="7470614" y="2423166"/>
                  <a:pt x="7471319" y="2427019"/>
                  <a:pt x="7473344" y="2427644"/>
                </a:cubicBezTo>
                <a:cubicBezTo>
                  <a:pt x="7474268" y="2427475"/>
                  <a:pt x="7475192" y="2427306"/>
                  <a:pt x="7475192" y="2427306"/>
                </a:cubicBezTo>
                <a:cubicBezTo>
                  <a:pt x="7478140" y="2427762"/>
                  <a:pt x="7474486" y="2423453"/>
                  <a:pt x="7476334" y="2423114"/>
                </a:cubicBezTo>
                <a:lnTo>
                  <a:pt x="7511243" y="2416726"/>
                </a:lnTo>
                <a:lnTo>
                  <a:pt x="7511092" y="2420170"/>
                </a:lnTo>
                <a:cubicBezTo>
                  <a:pt x="7503964" y="2422551"/>
                  <a:pt x="7496837" y="2424933"/>
                  <a:pt x="7490601" y="2427017"/>
                </a:cubicBezTo>
                <a:cubicBezTo>
                  <a:pt x="7491302" y="2435044"/>
                  <a:pt x="7500441" y="2426826"/>
                  <a:pt x="7506407" y="2426898"/>
                </a:cubicBezTo>
                <a:cubicBezTo>
                  <a:pt x="7506718" y="2427827"/>
                  <a:pt x="7507028" y="2428756"/>
                  <a:pt x="7507339" y="2429685"/>
                </a:cubicBezTo>
                <a:lnTo>
                  <a:pt x="7546513" y="2416594"/>
                </a:lnTo>
                <a:lnTo>
                  <a:pt x="7547003" y="2423126"/>
                </a:lnTo>
                <a:cubicBezTo>
                  <a:pt x="7548851" y="2422788"/>
                  <a:pt x="7551447" y="2421317"/>
                  <a:pt x="7551052" y="2424377"/>
                </a:cubicBezTo>
                <a:cubicBezTo>
                  <a:pt x="7549380" y="2425678"/>
                  <a:pt x="7546608" y="2426185"/>
                  <a:pt x="7548237" y="2429870"/>
                </a:cubicBezTo>
                <a:cubicBezTo>
                  <a:pt x="7551009" y="2429363"/>
                  <a:pt x="7553781" y="2428855"/>
                  <a:pt x="7556553" y="2428348"/>
                </a:cubicBezTo>
                <a:cubicBezTo>
                  <a:pt x="7553648" y="2422906"/>
                  <a:pt x="7562669" y="2425238"/>
                  <a:pt x="7566189" y="2423598"/>
                </a:cubicBezTo>
                <a:cubicBezTo>
                  <a:pt x="7565946" y="2419660"/>
                  <a:pt x="7569829" y="2418700"/>
                  <a:pt x="7573734" y="2417861"/>
                </a:cubicBezTo>
                <a:lnTo>
                  <a:pt x="7580109" y="2413698"/>
                </a:lnTo>
                <a:lnTo>
                  <a:pt x="7575791" y="2418170"/>
                </a:lnTo>
                <a:cubicBezTo>
                  <a:pt x="7574320" y="2419694"/>
                  <a:pt x="7577343" y="2422814"/>
                  <a:pt x="7575561" y="2423410"/>
                </a:cubicBezTo>
                <a:cubicBezTo>
                  <a:pt x="7571998" y="2424601"/>
                  <a:pt x="7568434" y="2425792"/>
                  <a:pt x="7564870" y="2426982"/>
                </a:cubicBezTo>
                <a:cubicBezTo>
                  <a:pt x="7565180" y="2427911"/>
                  <a:pt x="7566692" y="2429471"/>
                  <a:pt x="7565221" y="2430996"/>
                </a:cubicBezTo>
                <a:cubicBezTo>
                  <a:pt x="7561813" y="2432651"/>
                  <a:pt x="7556379" y="2433434"/>
                  <a:pt x="7551736" y="2434728"/>
                </a:cubicBezTo>
                <a:lnTo>
                  <a:pt x="7548500" y="2437241"/>
                </a:lnTo>
                <a:lnTo>
                  <a:pt x="7547094" y="2434062"/>
                </a:lnTo>
                <a:lnTo>
                  <a:pt x="7546282" y="2438965"/>
                </a:lnTo>
                <a:lnTo>
                  <a:pt x="7542988" y="2441523"/>
                </a:lnTo>
                <a:lnTo>
                  <a:pt x="7545949" y="2440974"/>
                </a:lnTo>
                <a:lnTo>
                  <a:pt x="7545733" y="2442276"/>
                </a:lnTo>
                <a:cubicBezTo>
                  <a:pt x="7541860" y="2441989"/>
                  <a:pt x="7539265" y="2443460"/>
                  <a:pt x="7539970" y="2447314"/>
                </a:cubicBezTo>
                <a:cubicBezTo>
                  <a:pt x="7537946" y="2446688"/>
                  <a:pt x="7532754" y="2449630"/>
                  <a:pt x="7533149" y="2446570"/>
                </a:cubicBezTo>
                <a:cubicBezTo>
                  <a:pt x="7535921" y="2446063"/>
                  <a:pt x="7536316" y="2443004"/>
                  <a:pt x="7536711" y="2439944"/>
                </a:cubicBezTo>
                <a:cubicBezTo>
                  <a:pt x="7538559" y="2439606"/>
                  <a:pt x="7541331" y="2439099"/>
                  <a:pt x="7544104" y="2438592"/>
                </a:cubicBezTo>
                <a:cubicBezTo>
                  <a:pt x="7542651" y="2435871"/>
                  <a:pt x="7543222" y="2433775"/>
                  <a:pt x="7546170" y="2434231"/>
                </a:cubicBezTo>
                <a:cubicBezTo>
                  <a:pt x="7545641" y="2431341"/>
                  <a:pt x="7545860" y="2427318"/>
                  <a:pt x="7542164" y="2427994"/>
                </a:cubicBezTo>
                <a:cubicBezTo>
                  <a:pt x="7541417" y="2429127"/>
                  <a:pt x="7541769" y="2431054"/>
                  <a:pt x="7537897" y="2430767"/>
                </a:cubicBezTo>
                <a:cubicBezTo>
                  <a:pt x="7537325" y="2432862"/>
                  <a:pt x="7539702" y="2435414"/>
                  <a:pt x="7537854" y="2435753"/>
                </a:cubicBezTo>
                <a:cubicBezTo>
                  <a:pt x="7529362" y="2436311"/>
                  <a:pt x="7530596" y="2443055"/>
                  <a:pt x="7521003" y="2442819"/>
                </a:cubicBezTo>
                <a:cubicBezTo>
                  <a:pt x="7520784" y="2446842"/>
                  <a:pt x="7523690" y="2452284"/>
                  <a:pt x="7518718" y="2451203"/>
                </a:cubicBezTo>
                <a:cubicBezTo>
                  <a:pt x="7519246" y="2454093"/>
                  <a:pt x="7519775" y="2456983"/>
                  <a:pt x="7520128" y="2458910"/>
                </a:cubicBezTo>
                <a:cubicBezTo>
                  <a:pt x="7511459" y="2458505"/>
                  <a:pt x="7514894" y="2466837"/>
                  <a:pt x="7505125" y="2465638"/>
                </a:cubicBezTo>
                <a:cubicBezTo>
                  <a:pt x="7505477" y="2467565"/>
                  <a:pt x="7506754" y="2469322"/>
                  <a:pt x="7504906" y="2469661"/>
                </a:cubicBezTo>
                <a:cubicBezTo>
                  <a:pt x="7498086" y="2468918"/>
                  <a:pt x="7501344" y="2476287"/>
                  <a:pt x="7492675" y="2475882"/>
                </a:cubicBezTo>
                <a:lnTo>
                  <a:pt x="7492672" y="2475892"/>
                </a:lnTo>
                <a:lnTo>
                  <a:pt x="7480554" y="2479941"/>
                </a:lnTo>
                <a:cubicBezTo>
                  <a:pt x="7483888" y="2483990"/>
                  <a:pt x="7476720" y="2483287"/>
                  <a:pt x="7478853" y="2486705"/>
                </a:cubicBezTo>
                <a:lnTo>
                  <a:pt x="7478883" y="2486796"/>
                </a:lnTo>
                <a:lnTo>
                  <a:pt x="7475387" y="2490993"/>
                </a:lnTo>
                <a:cubicBezTo>
                  <a:pt x="7472890" y="2491699"/>
                  <a:pt x="7470393" y="2492405"/>
                  <a:pt x="7471472" y="2495692"/>
                </a:cubicBezTo>
                <a:cubicBezTo>
                  <a:pt x="7467776" y="2496369"/>
                  <a:pt x="7461484" y="2498516"/>
                  <a:pt x="7458359" y="2497096"/>
                </a:cubicBezTo>
                <a:cubicBezTo>
                  <a:pt x="7458183" y="2496133"/>
                  <a:pt x="7458007" y="2495169"/>
                  <a:pt x="7457830" y="2494206"/>
                </a:cubicBezTo>
                <a:cubicBezTo>
                  <a:pt x="7459678" y="2493868"/>
                  <a:pt x="7462450" y="2493361"/>
                  <a:pt x="7464298" y="2493022"/>
                </a:cubicBezTo>
                <a:cubicBezTo>
                  <a:pt x="7465441" y="2488831"/>
                  <a:pt x="7465660" y="2484808"/>
                  <a:pt x="7471380" y="2484757"/>
                </a:cubicBezTo>
                <a:cubicBezTo>
                  <a:pt x="7471952" y="2482661"/>
                  <a:pt x="7469575" y="2480109"/>
                  <a:pt x="7471423" y="2479771"/>
                </a:cubicBezTo>
                <a:cubicBezTo>
                  <a:pt x="7473271" y="2479432"/>
                  <a:pt x="7475119" y="2479094"/>
                  <a:pt x="7477891" y="2478587"/>
                </a:cubicBezTo>
                <a:cubicBezTo>
                  <a:pt x="7476086" y="2473939"/>
                  <a:pt x="7480882" y="2474057"/>
                  <a:pt x="7481101" y="2470034"/>
                </a:cubicBezTo>
                <a:cubicBezTo>
                  <a:pt x="7483873" y="2469527"/>
                  <a:pt x="7485721" y="2469189"/>
                  <a:pt x="7487569" y="2468851"/>
                </a:cubicBezTo>
                <a:cubicBezTo>
                  <a:pt x="7486116" y="2466130"/>
                  <a:pt x="7487788" y="2464828"/>
                  <a:pt x="7490560" y="2464321"/>
                </a:cubicBezTo>
                <a:cubicBezTo>
                  <a:pt x="7490207" y="2462394"/>
                  <a:pt x="7489678" y="2459504"/>
                  <a:pt x="7489326" y="2457577"/>
                </a:cubicBezTo>
                <a:cubicBezTo>
                  <a:pt x="7485630" y="2458253"/>
                  <a:pt x="7485277" y="2456326"/>
                  <a:pt x="7481757" y="2457966"/>
                </a:cubicBezTo>
                <a:cubicBezTo>
                  <a:pt x="7482815" y="2463747"/>
                  <a:pt x="7480396" y="2466181"/>
                  <a:pt x="7479253" y="2470373"/>
                </a:cubicBezTo>
                <a:cubicBezTo>
                  <a:pt x="7476481" y="2470880"/>
                  <a:pt x="7474633" y="2471218"/>
                  <a:pt x="7472785" y="2471556"/>
                </a:cubicBezTo>
                <a:cubicBezTo>
                  <a:pt x="7474414" y="2475241"/>
                  <a:pt x="7471818" y="2476711"/>
                  <a:pt x="7468870" y="2476255"/>
                </a:cubicBezTo>
                <a:cubicBezTo>
                  <a:pt x="7470104" y="2482999"/>
                  <a:pt x="7460158" y="2480836"/>
                  <a:pt x="7455715" y="2482645"/>
                </a:cubicBezTo>
                <a:cubicBezTo>
                  <a:pt x="7455538" y="2481682"/>
                  <a:pt x="7455186" y="2479755"/>
                  <a:pt x="7455009" y="2478792"/>
                </a:cubicBezTo>
                <a:cubicBezTo>
                  <a:pt x="7452237" y="2479299"/>
                  <a:pt x="7450389" y="2479637"/>
                  <a:pt x="7447617" y="2480144"/>
                </a:cubicBezTo>
                <a:cubicBezTo>
                  <a:pt x="7449247" y="2483829"/>
                  <a:pt x="7447399" y="2484167"/>
                  <a:pt x="7443702" y="2484843"/>
                </a:cubicBezTo>
                <a:cubicBezTo>
                  <a:pt x="7445155" y="2487564"/>
                  <a:pt x="7444408" y="2488697"/>
                  <a:pt x="7440712" y="2489373"/>
                </a:cubicBezTo>
                <a:cubicBezTo>
                  <a:pt x="7444541" y="2494646"/>
                  <a:pt x="7435344" y="2491351"/>
                  <a:pt x="7439174" y="2496624"/>
                </a:cubicBezTo>
                <a:cubicBezTo>
                  <a:pt x="7436402" y="2497132"/>
                  <a:pt x="7435654" y="2498264"/>
                  <a:pt x="7434730" y="2498433"/>
                </a:cubicBezTo>
                <a:cubicBezTo>
                  <a:pt x="7434511" y="2502456"/>
                  <a:pt x="7436535" y="2503081"/>
                  <a:pt x="7437064" y="2505971"/>
                </a:cubicBezTo>
                <a:cubicBezTo>
                  <a:pt x="7435216" y="2506310"/>
                  <a:pt x="7434292" y="2506479"/>
                  <a:pt x="7433368" y="2506648"/>
                </a:cubicBezTo>
                <a:cubicBezTo>
                  <a:pt x="7434073" y="2510501"/>
                  <a:pt x="7436055" y="2516113"/>
                  <a:pt x="7431259" y="2515995"/>
                </a:cubicBezTo>
                <a:cubicBezTo>
                  <a:pt x="7431393" y="2521944"/>
                  <a:pt x="7432669" y="2523702"/>
                  <a:pt x="7433903" y="2530446"/>
                </a:cubicBezTo>
                <a:cubicBezTo>
                  <a:pt x="7434827" y="2530277"/>
                  <a:pt x="7437599" y="2529770"/>
                  <a:pt x="7437776" y="2530733"/>
                </a:cubicBezTo>
                <a:cubicBezTo>
                  <a:pt x="7436809" y="2535888"/>
                  <a:pt x="7443672" y="2531645"/>
                  <a:pt x="7442882" y="2537764"/>
                </a:cubicBezTo>
                <a:cubicBezTo>
                  <a:pt x="7446578" y="2537087"/>
                  <a:pt x="7449350" y="2536580"/>
                  <a:pt x="7453046" y="2535904"/>
                </a:cubicBezTo>
                <a:cubicBezTo>
                  <a:pt x="7452913" y="2529954"/>
                  <a:pt x="7458633" y="2529903"/>
                  <a:pt x="7464177" y="2528889"/>
                </a:cubicBezTo>
                <a:cubicBezTo>
                  <a:pt x="7461271" y="2523446"/>
                  <a:pt x="7468268" y="2525153"/>
                  <a:pt x="7470864" y="2523682"/>
                </a:cubicBezTo>
                <a:cubicBezTo>
                  <a:pt x="7468882" y="2518071"/>
                  <a:pt x="7474955" y="2519947"/>
                  <a:pt x="7477551" y="2518476"/>
                </a:cubicBezTo>
                <a:cubicBezTo>
                  <a:pt x="7477375" y="2517513"/>
                  <a:pt x="7477022" y="2515586"/>
                  <a:pt x="7477770" y="2514453"/>
                </a:cubicBezTo>
                <a:lnTo>
                  <a:pt x="7486918" y="2512452"/>
                </a:lnTo>
                <a:lnTo>
                  <a:pt x="7480848" y="2525279"/>
                </a:lnTo>
                <a:cubicBezTo>
                  <a:pt x="7478175" y="2526172"/>
                  <a:pt x="7475502" y="2527065"/>
                  <a:pt x="7472829" y="2527958"/>
                </a:cubicBezTo>
                <a:cubicBezTo>
                  <a:pt x="7473760" y="2530745"/>
                  <a:pt x="7474381" y="2532603"/>
                  <a:pt x="7475312" y="2535389"/>
                </a:cubicBezTo>
                <a:cubicBezTo>
                  <a:pt x="7470237" y="2535020"/>
                  <a:pt x="7473260" y="2538140"/>
                  <a:pt x="7472099" y="2540594"/>
                </a:cubicBezTo>
                <a:cubicBezTo>
                  <a:pt x="7466443" y="2541451"/>
                  <a:pt x="7467104" y="2546393"/>
                  <a:pt x="7462650" y="2547882"/>
                </a:cubicBezTo>
                <a:cubicBezTo>
                  <a:pt x="7463891" y="2551597"/>
                  <a:pt x="7465133" y="2555313"/>
                  <a:pt x="7466375" y="2559029"/>
                </a:cubicBezTo>
                <a:cubicBezTo>
                  <a:pt x="7465484" y="2559326"/>
                  <a:pt x="7464593" y="2559624"/>
                  <a:pt x="7463702" y="2559922"/>
                </a:cubicBezTo>
                <a:cubicBezTo>
                  <a:pt x="7465254" y="2564566"/>
                  <a:pt x="7466806" y="2569211"/>
                  <a:pt x="7468358" y="2573856"/>
                </a:cubicBezTo>
                <a:cubicBezTo>
                  <a:pt x="7463012" y="2575642"/>
                  <a:pt x="7466967" y="2581549"/>
                  <a:pt x="7465806" y="2584002"/>
                </a:cubicBezTo>
                <a:cubicBezTo>
                  <a:pt x="7464024" y="2584597"/>
                  <a:pt x="7462242" y="2585193"/>
                  <a:pt x="7460460" y="2585788"/>
                </a:cubicBezTo>
                <a:cubicBezTo>
                  <a:pt x="7462593" y="2589206"/>
                  <a:pt x="7460811" y="2589802"/>
                  <a:pt x="7457247" y="2590993"/>
                </a:cubicBezTo>
                <a:cubicBezTo>
                  <a:pt x="7460892" y="2595971"/>
                  <a:pt x="7458840" y="2598722"/>
                  <a:pt x="7457989" y="2602104"/>
                </a:cubicBezTo>
                <a:cubicBezTo>
                  <a:pt x="7463955" y="2602175"/>
                  <a:pt x="7465318" y="2615144"/>
                  <a:pt x="7465979" y="2620087"/>
                </a:cubicBezTo>
                <a:cubicBezTo>
                  <a:pt x="7467491" y="2621647"/>
                  <a:pt x="7471324" y="2618300"/>
                  <a:pt x="7471945" y="2620158"/>
                </a:cubicBezTo>
                <a:cubicBezTo>
                  <a:pt x="7472876" y="2622945"/>
                  <a:pt x="7471986" y="2623243"/>
                  <a:pt x="7469313" y="2624136"/>
                </a:cubicBezTo>
                <a:cubicBezTo>
                  <a:pt x="7470284" y="2630007"/>
                  <a:pt x="7472187" y="2638665"/>
                  <a:pt x="7477262" y="2639034"/>
                </a:cubicBezTo>
                <a:cubicBezTo>
                  <a:pt x="7477883" y="2640892"/>
                  <a:pt x="7480016" y="2644310"/>
                  <a:pt x="7478234" y="2644905"/>
                </a:cubicBezTo>
                <a:cubicBezTo>
                  <a:pt x="7475291" y="2647954"/>
                  <a:pt x="7476101" y="2641487"/>
                  <a:pt x="7472848" y="2643607"/>
                </a:cubicBezTo>
                <a:cubicBezTo>
                  <a:pt x="7473819" y="2649478"/>
                  <a:pt x="7465180" y="2650300"/>
                  <a:pt x="7458944" y="2652384"/>
                </a:cubicBezTo>
                <a:cubicBezTo>
                  <a:pt x="7462318" y="2659518"/>
                  <a:pt x="7449764" y="2657517"/>
                  <a:pt x="7445930" y="2660863"/>
                </a:cubicBezTo>
                <a:cubicBezTo>
                  <a:pt x="7449575" y="2665841"/>
                  <a:pt x="7441206" y="2664507"/>
                  <a:pt x="7444850" y="2669485"/>
                </a:cubicBezTo>
                <a:cubicBezTo>
                  <a:pt x="7442177" y="2670378"/>
                  <a:pt x="7440395" y="2670974"/>
                  <a:pt x="7441326" y="2673760"/>
                </a:cubicBezTo>
                <a:cubicBezTo>
                  <a:pt x="7441637" y="2674689"/>
                  <a:pt x="7443729" y="2675023"/>
                  <a:pt x="7445511" y="2674427"/>
                </a:cubicBezTo>
                <a:cubicBezTo>
                  <a:pt x="7448184" y="2673534"/>
                  <a:pt x="7443068" y="2670081"/>
                  <a:pt x="7446051" y="2670116"/>
                </a:cubicBezTo>
                <a:cubicBezTo>
                  <a:pt x="7452598" y="2668961"/>
                  <a:pt x="7454029" y="2664352"/>
                  <a:pt x="7456081" y="2661602"/>
                </a:cubicBezTo>
                <a:cubicBezTo>
                  <a:pt x="7458794" y="2663793"/>
                  <a:pt x="7462088" y="2664758"/>
                  <a:pt x="7466543" y="2663269"/>
                </a:cubicBezTo>
                <a:cubicBezTo>
                  <a:pt x="7465612" y="2660482"/>
                  <a:pt x="7464991" y="2658624"/>
                  <a:pt x="7466773" y="2658029"/>
                </a:cubicBezTo>
                <a:cubicBezTo>
                  <a:pt x="7469756" y="2658065"/>
                  <a:pt x="7473590" y="2654718"/>
                  <a:pt x="7475101" y="2656278"/>
                </a:cubicBezTo>
                <a:cubicBezTo>
                  <a:pt x="7475412" y="2657207"/>
                  <a:pt x="7475722" y="2658136"/>
                  <a:pt x="7476033" y="2659065"/>
                </a:cubicBezTo>
                <a:cubicBezTo>
                  <a:pt x="7474251" y="2659661"/>
                  <a:pt x="7471578" y="2660554"/>
                  <a:pt x="7469796" y="2661149"/>
                </a:cubicBezTo>
                <a:cubicBezTo>
                  <a:pt x="7470106" y="2662078"/>
                  <a:pt x="7470727" y="2663936"/>
                  <a:pt x="7470147" y="2665163"/>
                </a:cubicBezTo>
                <a:cubicBezTo>
                  <a:pt x="7466273" y="2665424"/>
                  <a:pt x="7466623" y="2669438"/>
                  <a:pt x="7463060" y="2670629"/>
                </a:cubicBezTo>
                <a:cubicBezTo>
                  <a:pt x="7458335" y="2674273"/>
                  <a:pt x="7449385" y="2674165"/>
                  <a:pt x="7443459" y="2677178"/>
                </a:cubicBezTo>
                <a:cubicBezTo>
                  <a:pt x="7444080" y="2679036"/>
                  <a:pt x="7444701" y="2680894"/>
                  <a:pt x="7443810" y="2681192"/>
                </a:cubicBezTo>
                <a:cubicBezTo>
                  <a:pt x="7435170" y="2682013"/>
                  <a:pt x="7438234" y="2688218"/>
                  <a:pt x="7431998" y="2690302"/>
                </a:cubicBezTo>
                <a:cubicBezTo>
                  <a:pt x="7432619" y="2692160"/>
                  <a:pt x="7434441" y="2694649"/>
                  <a:pt x="7431457" y="2694613"/>
                </a:cubicBezTo>
                <a:cubicBezTo>
                  <a:pt x="7428204" y="2696733"/>
                  <a:pt x="7429015" y="2690266"/>
                  <a:pt x="7425761" y="2692386"/>
                </a:cubicBezTo>
                <a:cubicBezTo>
                  <a:pt x="7427313" y="2697031"/>
                  <a:pt x="7420456" y="2697257"/>
                  <a:pt x="7422008" y="2701901"/>
                </a:cubicBezTo>
                <a:cubicBezTo>
                  <a:pt x="7419335" y="2702794"/>
                  <a:pt x="7415771" y="2703985"/>
                  <a:pt x="7413099" y="2704878"/>
                </a:cubicBezTo>
                <a:cubicBezTo>
                  <a:pt x="7413409" y="2705807"/>
                  <a:pt x="7415542" y="2709225"/>
                  <a:pt x="7412558" y="2709189"/>
                </a:cubicBezTo>
                <a:cubicBezTo>
                  <a:pt x="7409305" y="2711309"/>
                  <a:pt x="7410115" y="2704843"/>
                  <a:pt x="7407172" y="2707891"/>
                </a:cubicBezTo>
                <a:cubicBezTo>
                  <a:pt x="7407523" y="2711905"/>
                  <a:pt x="7399775" y="2712428"/>
                  <a:pt x="7396522" y="2714548"/>
                </a:cubicBezTo>
                <a:cubicBezTo>
                  <a:pt x="7399275" y="2719824"/>
                  <a:pt x="7390015" y="2718788"/>
                  <a:pt x="7386762" y="2720908"/>
                </a:cubicBezTo>
                <a:cubicBezTo>
                  <a:pt x="7388043" y="2727708"/>
                  <a:pt x="7376111" y="2727565"/>
                  <a:pt x="7371075" y="2730280"/>
                </a:cubicBezTo>
                <a:cubicBezTo>
                  <a:pt x="7369604" y="2731804"/>
                  <a:pt x="7372627" y="2734924"/>
                  <a:pt x="7370846" y="2735520"/>
                </a:cubicBezTo>
                <a:cubicBezTo>
                  <a:pt x="7367282" y="2736711"/>
                  <a:pt x="7363718" y="2737901"/>
                  <a:pt x="7360154" y="2739092"/>
                </a:cubicBezTo>
                <a:cubicBezTo>
                  <a:pt x="7363529" y="2746226"/>
                  <a:pt x="7351866" y="2743927"/>
                  <a:pt x="7348032" y="2747274"/>
                </a:cubicBezTo>
                <a:cubicBezTo>
                  <a:pt x="7347141" y="2747571"/>
                  <a:pt x="7349274" y="2750989"/>
                  <a:pt x="7347492" y="2751585"/>
                </a:cubicBezTo>
                <a:cubicBezTo>
                  <a:pt x="7340945" y="2752740"/>
                  <a:pt x="7335599" y="2754526"/>
                  <a:pt x="7335369" y="2759766"/>
                </a:cubicBezTo>
                <a:cubicBezTo>
                  <a:pt x="7329133" y="2761850"/>
                  <a:pt x="7321385" y="2762374"/>
                  <a:pt x="7321155" y="2767614"/>
                </a:cubicBezTo>
                <a:cubicBezTo>
                  <a:pt x="7319373" y="2768209"/>
                  <a:pt x="7317591" y="2768805"/>
                  <a:pt x="7315809" y="2769400"/>
                </a:cubicBezTo>
                <a:cubicBezTo>
                  <a:pt x="7316430" y="2771258"/>
                  <a:pt x="7317051" y="2773116"/>
                  <a:pt x="7316160" y="2773413"/>
                </a:cubicBezTo>
                <a:cubicBezTo>
                  <a:pt x="7310814" y="2775200"/>
                  <a:pt x="7306670" y="2777617"/>
                  <a:pt x="7302215" y="2779106"/>
                </a:cubicBezTo>
                <a:cubicBezTo>
                  <a:pt x="7302836" y="2780964"/>
                  <a:pt x="7304348" y="2782524"/>
                  <a:pt x="7302566" y="2783119"/>
                </a:cubicBezTo>
                <a:cubicBezTo>
                  <a:pt x="7299893" y="2784012"/>
                  <a:pt x="7296329" y="2785203"/>
                  <a:pt x="7292766" y="2786394"/>
                </a:cubicBezTo>
                <a:cubicBezTo>
                  <a:pt x="7296720" y="2792301"/>
                  <a:pt x="7286569" y="2791562"/>
                  <a:pt x="7283316" y="2793682"/>
                </a:cubicBezTo>
                <a:cubicBezTo>
                  <a:pt x="7286650" y="2797731"/>
                  <a:pt x="7280684" y="2797660"/>
                  <a:pt x="7278321" y="2799482"/>
                </a:cubicBezTo>
                <a:cubicBezTo>
                  <a:pt x="7278632" y="2800411"/>
                  <a:pt x="7279252" y="2802268"/>
                  <a:pt x="7278672" y="2803495"/>
                </a:cubicBezTo>
                <a:cubicBezTo>
                  <a:pt x="7273326" y="2805281"/>
                  <a:pt x="7265578" y="2805805"/>
                  <a:pt x="7265038" y="2810116"/>
                </a:cubicBezTo>
                <a:cubicBezTo>
                  <a:pt x="7266860" y="2812605"/>
                  <a:pt x="7270113" y="2810486"/>
                  <a:pt x="7272786" y="2809592"/>
                </a:cubicBezTo>
                <a:cubicBezTo>
                  <a:pt x="7273137" y="2813606"/>
                  <a:pt x="7276120" y="2813642"/>
                  <a:pt x="7278482" y="2811820"/>
                </a:cubicBezTo>
                <a:cubicBezTo>
                  <a:pt x="7279103" y="2813677"/>
                  <a:pt x="7279143" y="2816762"/>
                  <a:pt x="7281506" y="2814940"/>
                </a:cubicBezTo>
                <a:cubicBezTo>
                  <a:pt x="7285690" y="2815607"/>
                  <a:pt x="7280264" y="2811224"/>
                  <a:pt x="7282937" y="2810331"/>
                </a:cubicBezTo>
                <a:cubicBezTo>
                  <a:pt x="7286501" y="2809140"/>
                  <a:pt x="7289173" y="2808247"/>
                  <a:pt x="7292737" y="2807056"/>
                </a:cubicBezTo>
                <a:cubicBezTo>
                  <a:pt x="7292427" y="2806127"/>
                  <a:pt x="7291806" y="2804269"/>
                  <a:pt x="7292387" y="2803043"/>
                </a:cubicBezTo>
                <a:cubicBezTo>
                  <a:pt x="7296531" y="2800625"/>
                  <a:pt x="7298353" y="2803114"/>
                  <a:pt x="7301336" y="2803150"/>
                </a:cubicBezTo>
                <a:cubicBezTo>
                  <a:pt x="7304630" y="2804115"/>
                  <a:pt x="7300405" y="2800363"/>
                  <a:pt x="7303078" y="2799470"/>
                </a:cubicBezTo>
                <a:cubicBezTo>
                  <a:pt x="7307532" y="2797982"/>
                  <a:pt x="7311987" y="2796493"/>
                  <a:pt x="7316442" y="2795005"/>
                </a:cubicBezTo>
                <a:cubicBezTo>
                  <a:pt x="7316131" y="2794076"/>
                  <a:pt x="7315510" y="2792218"/>
                  <a:pt x="7316401" y="2791920"/>
                </a:cubicBezTo>
                <a:cubicBezTo>
                  <a:pt x="7322328" y="2788907"/>
                  <a:pt x="7332168" y="2788717"/>
                  <a:pt x="7332088" y="2782548"/>
                </a:cubicBezTo>
                <a:cubicBezTo>
                  <a:pt x="7335651" y="2781357"/>
                  <a:pt x="7339215" y="2780166"/>
                  <a:pt x="7342779" y="2778975"/>
                </a:cubicBezTo>
                <a:cubicBezTo>
                  <a:pt x="7342158" y="2777118"/>
                  <a:pt x="7340646" y="2775558"/>
                  <a:pt x="7342428" y="2774962"/>
                </a:cubicBezTo>
                <a:cubicBezTo>
                  <a:pt x="7349866" y="2773509"/>
                  <a:pt x="7355482" y="2769568"/>
                  <a:pt x="7362609" y="2767186"/>
                </a:cubicBezTo>
                <a:cubicBezTo>
                  <a:pt x="7361988" y="2765328"/>
                  <a:pt x="7360477" y="2763768"/>
                  <a:pt x="7362258" y="2763172"/>
                </a:cubicBezTo>
                <a:cubicBezTo>
                  <a:pt x="7366713" y="2761684"/>
                  <a:pt x="7371168" y="2760195"/>
                  <a:pt x="7375622" y="2758707"/>
                </a:cubicBezTo>
                <a:cubicBezTo>
                  <a:pt x="7375312" y="2757778"/>
                  <a:pt x="7374691" y="2755920"/>
                  <a:pt x="7375272" y="2754693"/>
                </a:cubicBezTo>
                <a:cubicBezTo>
                  <a:pt x="7378255" y="2754729"/>
                  <a:pt x="7382980" y="2751085"/>
                  <a:pt x="7385382" y="2752347"/>
                </a:cubicBezTo>
                <a:cubicBezTo>
                  <a:pt x="7385693" y="2753276"/>
                  <a:pt x="7386003" y="2754205"/>
                  <a:pt x="7386314" y="2755134"/>
                </a:cubicBezTo>
                <a:cubicBezTo>
                  <a:pt x="7381549" y="2755694"/>
                  <a:pt x="7378295" y="2757814"/>
                  <a:pt x="7379537" y="2761529"/>
                </a:cubicBezTo>
                <a:cubicBezTo>
                  <a:pt x="7373300" y="2763613"/>
                  <a:pt x="7362879" y="2765030"/>
                  <a:pt x="7362960" y="2771199"/>
                </a:cubicBezTo>
                <a:cubicBezTo>
                  <a:pt x="7361178" y="2771795"/>
                  <a:pt x="7358505" y="2772688"/>
                  <a:pt x="7356723" y="2773283"/>
                </a:cubicBezTo>
                <a:cubicBezTo>
                  <a:pt x="7355832" y="2773581"/>
                  <a:pt x="7357654" y="2776070"/>
                  <a:pt x="7356183" y="2777594"/>
                </a:cubicBezTo>
                <a:cubicBezTo>
                  <a:pt x="7353510" y="2778487"/>
                  <a:pt x="7349946" y="2779678"/>
                  <a:pt x="7347274" y="2780571"/>
                </a:cubicBezTo>
                <a:cubicBezTo>
                  <a:pt x="7346693" y="2781798"/>
                  <a:pt x="7348205" y="2783358"/>
                  <a:pt x="7347314" y="2783656"/>
                </a:cubicBezTo>
                <a:cubicBezTo>
                  <a:pt x="7345532" y="2784251"/>
                  <a:pt x="7343750" y="2784847"/>
                  <a:pt x="7341968" y="2785442"/>
                </a:cubicBezTo>
                <a:cubicBezTo>
                  <a:pt x="7344452" y="2792873"/>
                  <a:pt x="7333099" y="2791504"/>
                  <a:pt x="7331668" y="2796112"/>
                </a:cubicBezTo>
                <a:cubicBezTo>
                  <a:pt x="7335583" y="2798935"/>
                  <a:pt x="7344452" y="2792873"/>
                  <a:pt x="7350999" y="2791718"/>
                </a:cubicBezTo>
                <a:cubicBezTo>
                  <a:pt x="7347044" y="2785811"/>
                  <a:pt x="7357195" y="2786550"/>
                  <a:pt x="7360448" y="2784430"/>
                </a:cubicBezTo>
                <a:cubicBezTo>
                  <a:pt x="7357965" y="2776999"/>
                  <a:pt x="7371409" y="2778702"/>
                  <a:pt x="7376134" y="2775058"/>
                </a:cubicBezTo>
                <a:cubicBezTo>
                  <a:pt x="7374893" y="2771342"/>
                  <a:pt x="7379347" y="2769854"/>
                  <a:pt x="7383221" y="2769592"/>
                </a:cubicBezTo>
                <a:cubicBezTo>
                  <a:pt x="7383532" y="2770521"/>
                  <a:pt x="7383842" y="2771450"/>
                  <a:pt x="7384153" y="2772379"/>
                </a:cubicBezTo>
                <a:cubicBezTo>
                  <a:pt x="7385934" y="2771783"/>
                  <a:pt x="7388607" y="2770890"/>
                  <a:pt x="7391280" y="2769997"/>
                </a:cubicBezTo>
                <a:cubicBezTo>
                  <a:pt x="7392752" y="2768473"/>
                  <a:pt x="7388527" y="2764721"/>
                  <a:pt x="7389998" y="2763197"/>
                </a:cubicBezTo>
                <a:cubicBezTo>
                  <a:pt x="7391780" y="2762601"/>
                  <a:pt x="7393562" y="2762006"/>
                  <a:pt x="7395344" y="2761411"/>
                </a:cubicBezTo>
                <a:cubicBezTo>
                  <a:pt x="7395654" y="2762339"/>
                  <a:pt x="7396275" y="2764197"/>
                  <a:pt x="7397476" y="2764828"/>
                </a:cubicBezTo>
                <a:cubicBezTo>
                  <a:pt x="7409949" y="2760660"/>
                  <a:pt x="7419129" y="2755528"/>
                  <a:pt x="7429550" y="2754111"/>
                </a:cubicBezTo>
                <a:cubicBezTo>
                  <a:pt x="7428429" y="2759649"/>
                  <a:pt x="7433734" y="2754778"/>
                  <a:pt x="7434666" y="2757565"/>
                </a:cubicBezTo>
                <a:cubicBezTo>
                  <a:pt x="7434396" y="2759720"/>
                  <a:pt x="7429630" y="2760280"/>
                  <a:pt x="7427849" y="2760875"/>
                </a:cubicBezTo>
                <a:cubicBezTo>
                  <a:pt x="7425095" y="2755599"/>
                  <a:pt x="7415916" y="2760732"/>
                  <a:pt x="7416266" y="2764745"/>
                </a:cubicBezTo>
                <a:cubicBezTo>
                  <a:pt x="7413904" y="2766567"/>
                  <a:pt x="7409139" y="2767127"/>
                  <a:pt x="7411272" y="2770545"/>
                </a:cubicBezTo>
                <a:cubicBezTo>
                  <a:pt x="7413674" y="2771807"/>
                  <a:pt x="7418399" y="2768163"/>
                  <a:pt x="7421382" y="2768199"/>
                </a:cubicBezTo>
                <a:cubicBezTo>
                  <a:pt x="7420761" y="2766341"/>
                  <a:pt x="7418939" y="2763852"/>
                  <a:pt x="7421922" y="2763888"/>
                </a:cubicBezTo>
                <a:cubicBezTo>
                  <a:pt x="7424906" y="2763924"/>
                  <a:pt x="7427038" y="2767342"/>
                  <a:pt x="7430021" y="2767378"/>
                </a:cubicBezTo>
                <a:cubicBezTo>
                  <a:pt x="7430642" y="2769235"/>
                  <a:pt x="7431263" y="2771093"/>
                  <a:pt x="7431884" y="2772951"/>
                </a:cubicBezTo>
                <a:cubicBezTo>
                  <a:pt x="7434557" y="2772058"/>
                  <a:pt x="7437229" y="2771165"/>
                  <a:pt x="7439632" y="2772427"/>
                </a:cubicBezTo>
                <a:cubicBezTo>
                  <a:pt x="7439052" y="2773654"/>
                  <a:pt x="7442075" y="2776774"/>
                  <a:pt x="7440293" y="2777369"/>
                </a:cubicBezTo>
                <a:cubicBezTo>
                  <a:pt x="7436459" y="2780716"/>
                  <a:pt x="7437580" y="2775178"/>
                  <a:pt x="7434327" y="2777298"/>
                </a:cubicBezTo>
                <a:cubicBezTo>
                  <a:pt x="7435568" y="2781014"/>
                  <a:pt x="7431114" y="2782502"/>
                  <a:pt x="7426349" y="2783062"/>
                </a:cubicBezTo>
                <a:cubicBezTo>
                  <a:pt x="7427590" y="2786777"/>
                  <a:pt x="7423136" y="2788266"/>
                  <a:pt x="7424377" y="2791982"/>
                </a:cubicBezTo>
                <a:cubicBezTo>
                  <a:pt x="7422595" y="2792577"/>
                  <a:pt x="7420814" y="2793172"/>
                  <a:pt x="7419032" y="2793768"/>
                </a:cubicBezTo>
                <a:cubicBezTo>
                  <a:pt x="7422676" y="2798746"/>
                  <a:pt x="7415508" y="2798043"/>
                  <a:pt x="7412255" y="2800163"/>
                </a:cubicBezTo>
                <a:cubicBezTo>
                  <a:pt x="7412876" y="2802021"/>
                  <a:pt x="7413807" y="2804808"/>
                  <a:pt x="7414738" y="2807594"/>
                </a:cubicBezTo>
                <a:cubicBezTo>
                  <a:pt x="7409663" y="2807225"/>
                  <a:pt x="7412686" y="2810345"/>
                  <a:pt x="7411215" y="2811870"/>
                </a:cubicBezTo>
                <a:cubicBezTo>
                  <a:pt x="7410324" y="2812167"/>
                  <a:pt x="7407381" y="2815216"/>
                  <a:pt x="7406450" y="2812429"/>
                </a:cubicBezTo>
                <a:cubicBezTo>
                  <a:pt x="7403426" y="2809309"/>
                  <a:pt x="7409703" y="2810309"/>
                  <a:pt x="7407570" y="2806892"/>
                </a:cubicBezTo>
                <a:cubicBezTo>
                  <a:pt x="7404898" y="2807785"/>
                  <a:pt x="7403386" y="2806225"/>
                  <a:pt x="7400132" y="2808344"/>
                </a:cubicBezTo>
                <a:cubicBezTo>
                  <a:pt x="7403466" y="2812393"/>
                  <a:pt x="7396299" y="2811691"/>
                  <a:pt x="7398431" y="2815109"/>
                </a:cubicBezTo>
                <a:cubicBezTo>
                  <a:pt x="7398431" y="2815109"/>
                  <a:pt x="7398742" y="2816038"/>
                  <a:pt x="7398742" y="2816038"/>
                </a:cubicBezTo>
                <a:cubicBezTo>
                  <a:pt x="7399673" y="2818824"/>
                  <a:pt x="7403196" y="2814549"/>
                  <a:pt x="7403237" y="2817633"/>
                </a:cubicBezTo>
                <a:cubicBezTo>
                  <a:pt x="7399983" y="2819753"/>
                  <a:pt x="7400604" y="2821611"/>
                  <a:pt x="7400644" y="2824695"/>
                </a:cubicBezTo>
                <a:cubicBezTo>
                  <a:pt x="7398862" y="2825291"/>
                  <a:pt x="7396190" y="2826184"/>
                  <a:pt x="7394408" y="2826779"/>
                </a:cubicBezTo>
                <a:cubicBezTo>
                  <a:pt x="7394678" y="2824624"/>
                  <a:pt x="7393166" y="2823064"/>
                  <a:pt x="7391965" y="2822433"/>
                </a:cubicBezTo>
                <a:cubicBezTo>
                  <a:pt x="7387510" y="2823921"/>
                  <a:pt x="7386039" y="2825446"/>
                  <a:pt x="7382475" y="2826636"/>
                </a:cubicBezTo>
                <a:cubicBezTo>
                  <a:pt x="7383096" y="2828494"/>
                  <a:pt x="7383717" y="2830352"/>
                  <a:pt x="7382826" y="2830650"/>
                </a:cubicBezTo>
                <a:cubicBezTo>
                  <a:pt x="7381044" y="2831245"/>
                  <a:pt x="7378371" y="2832138"/>
                  <a:pt x="7376589" y="2832734"/>
                </a:cubicBezTo>
                <a:cubicBezTo>
                  <a:pt x="7375968" y="2830876"/>
                  <a:pt x="7375347" y="2829018"/>
                  <a:pt x="7374146" y="2828387"/>
                </a:cubicBezTo>
                <a:cubicBezTo>
                  <a:pt x="7369691" y="2829875"/>
                  <a:pt x="7368530" y="2832329"/>
                  <a:pt x="7364656" y="2832591"/>
                </a:cubicBezTo>
                <a:cubicBezTo>
                  <a:pt x="7367410" y="2837866"/>
                  <a:pt x="7361443" y="2837795"/>
                  <a:pt x="7358770" y="2838688"/>
                </a:cubicBezTo>
                <a:cubicBezTo>
                  <a:pt x="7359702" y="2841475"/>
                  <a:pt x="7360633" y="2844261"/>
                  <a:pt x="7359161" y="2845786"/>
                </a:cubicBezTo>
                <a:cubicBezTo>
                  <a:pt x="7357029" y="2842368"/>
                  <a:pt x="7352885" y="2844785"/>
                  <a:pt x="7348430" y="2846274"/>
                </a:cubicBezTo>
                <a:cubicBezTo>
                  <a:pt x="7349051" y="2848132"/>
                  <a:pt x="7350873" y="2850621"/>
                  <a:pt x="7347890" y="2850585"/>
                </a:cubicBezTo>
                <a:cubicBezTo>
                  <a:pt x="7345527" y="2852407"/>
                  <a:pt x="7346067" y="2848096"/>
                  <a:pt x="7344866" y="2847465"/>
                </a:cubicBezTo>
                <a:cubicBezTo>
                  <a:pt x="7340101" y="2848024"/>
                  <a:pt x="7345527" y="2852407"/>
                  <a:pt x="7340762" y="2852967"/>
                </a:cubicBezTo>
                <a:cubicBezTo>
                  <a:pt x="7338980" y="2853562"/>
                  <a:pt x="7338940" y="2850478"/>
                  <a:pt x="7338630" y="2849549"/>
                </a:cubicBezTo>
                <a:cubicBezTo>
                  <a:pt x="7333284" y="2851335"/>
                  <a:pt x="7328829" y="2852824"/>
                  <a:pt x="7324375" y="2854312"/>
                </a:cubicBezTo>
                <a:cubicBezTo>
                  <a:pt x="7327128" y="2859588"/>
                  <a:pt x="7320851" y="2858587"/>
                  <a:pt x="7318489" y="2860409"/>
                </a:cubicBezTo>
                <a:cubicBezTo>
                  <a:pt x="7318259" y="2865649"/>
                  <a:pt x="7322093" y="2862303"/>
                  <a:pt x="7323915" y="2864792"/>
                </a:cubicBezTo>
                <a:cubicBezTo>
                  <a:pt x="7323955" y="2867877"/>
                  <a:pt x="7320392" y="2869067"/>
                  <a:pt x="7321323" y="2871854"/>
                </a:cubicBezTo>
                <a:cubicBezTo>
                  <a:pt x="7318650" y="2872747"/>
                  <a:pt x="7316868" y="2873343"/>
                  <a:pt x="7314195" y="2874236"/>
                </a:cubicBezTo>
                <a:cubicBezTo>
                  <a:pt x="7317840" y="2879214"/>
                  <a:pt x="7309470" y="2877880"/>
                  <a:pt x="7313115" y="2882858"/>
                </a:cubicBezTo>
                <a:cubicBezTo>
                  <a:pt x="7312224" y="2883156"/>
                  <a:pt x="7311333" y="2883453"/>
                  <a:pt x="7310442" y="2883751"/>
                </a:cubicBezTo>
                <a:cubicBezTo>
                  <a:pt x="7311373" y="2886538"/>
                  <a:pt x="7312304" y="2889325"/>
                  <a:pt x="7313236" y="2892111"/>
                </a:cubicBezTo>
                <a:cubicBezTo>
                  <a:pt x="7310563" y="2893005"/>
                  <a:pt x="7307890" y="2893898"/>
                  <a:pt x="7306108" y="2894493"/>
                </a:cubicBezTo>
                <a:cubicBezTo>
                  <a:pt x="7307039" y="2897280"/>
                  <a:pt x="7308281" y="2900995"/>
                  <a:pt x="7309523" y="2904711"/>
                </a:cubicBezTo>
                <a:cubicBezTo>
                  <a:pt x="7305959" y="2905902"/>
                  <a:pt x="7302395" y="2907093"/>
                  <a:pt x="7297940" y="2908581"/>
                </a:cubicBezTo>
                <a:cubicBezTo>
                  <a:pt x="7302165" y="2912333"/>
                  <a:pt x="7294998" y="2911630"/>
                  <a:pt x="7297130" y="2915048"/>
                </a:cubicBezTo>
                <a:cubicBezTo>
                  <a:pt x="7297481" y="2919061"/>
                  <a:pt x="7301315" y="2915715"/>
                  <a:pt x="7304298" y="2915751"/>
                </a:cubicBezTo>
                <a:cubicBezTo>
                  <a:pt x="7304568" y="2913595"/>
                  <a:pt x="7303637" y="2910809"/>
                  <a:pt x="7307511" y="2910547"/>
                </a:cubicBezTo>
                <a:cubicBezTo>
                  <a:pt x="7308752" y="2914262"/>
                  <a:pt x="7310304" y="2918907"/>
                  <a:pt x="7309143" y="2921360"/>
                </a:cubicBezTo>
                <a:cubicBezTo>
                  <a:pt x="7307362" y="2921955"/>
                  <a:pt x="7305580" y="2922551"/>
                  <a:pt x="7303798" y="2923146"/>
                </a:cubicBezTo>
                <a:cubicBezTo>
                  <a:pt x="7304729" y="2925933"/>
                  <a:pt x="7305660" y="2928720"/>
                  <a:pt x="7306281" y="2930578"/>
                </a:cubicBezTo>
                <a:cubicBezTo>
                  <a:pt x="7305390" y="2930875"/>
                  <a:pt x="7303608" y="2931471"/>
                  <a:pt x="7302717" y="2931768"/>
                </a:cubicBezTo>
                <a:cubicBezTo>
                  <a:pt x="7304580" y="2937342"/>
                  <a:pt x="7306753" y="2943844"/>
                  <a:pt x="7308615" y="2949418"/>
                </a:cubicBezTo>
                <a:cubicBezTo>
                  <a:pt x="7306833" y="2950013"/>
                  <a:pt x="7305942" y="2950311"/>
                  <a:pt x="7305051" y="2950609"/>
                </a:cubicBezTo>
                <a:cubicBezTo>
                  <a:pt x="7306023" y="2956480"/>
                  <a:pt x="7309046" y="2959600"/>
                  <a:pt x="7309397" y="2963614"/>
                </a:cubicBezTo>
                <a:cubicBezTo>
                  <a:pt x="7307615" y="2964209"/>
                  <a:pt x="7304632" y="2964173"/>
                  <a:pt x="7306454" y="2966662"/>
                </a:cubicBezTo>
                <a:cubicBezTo>
                  <a:pt x="7307966" y="2968222"/>
                  <a:pt x="7313581" y="2964280"/>
                  <a:pt x="7314823" y="2967996"/>
                </a:cubicBezTo>
                <a:cubicBezTo>
                  <a:pt x="7310949" y="2968258"/>
                  <a:pt x="7310989" y="2971343"/>
                  <a:pt x="7312811" y="2973832"/>
                </a:cubicBezTo>
                <a:cubicBezTo>
                  <a:pt x="7315795" y="2973867"/>
                  <a:pt x="7316065" y="2971712"/>
                  <a:pt x="7318737" y="2970819"/>
                </a:cubicBezTo>
                <a:cubicBezTo>
                  <a:pt x="7319399" y="2975761"/>
                  <a:pt x="7322071" y="2974868"/>
                  <a:pt x="7324164" y="2975201"/>
                </a:cubicBezTo>
                <a:cubicBezTo>
                  <a:pt x="7324784" y="2977059"/>
                  <a:pt x="7325716" y="2979846"/>
                  <a:pt x="7326336" y="2981704"/>
                </a:cubicBezTo>
                <a:cubicBezTo>
                  <a:pt x="7329900" y="2980513"/>
                  <a:pt x="7333153" y="2978393"/>
                  <a:pt x="7335286" y="2981811"/>
                </a:cubicBezTo>
                <a:cubicBezTo>
                  <a:pt x="7327848" y="2983264"/>
                  <a:pt x="7330021" y="2989766"/>
                  <a:pt x="7322583" y="2991219"/>
                </a:cubicBezTo>
                <a:cubicBezTo>
                  <a:pt x="7322623" y="2994303"/>
                  <a:pt x="7325647" y="2997424"/>
                  <a:pt x="7324175" y="2998948"/>
                </a:cubicBezTo>
                <a:cubicBezTo>
                  <a:pt x="7316157" y="3001627"/>
                  <a:pt x="7308139" y="3004307"/>
                  <a:pt x="7300120" y="3006986"/>
                </a:cubicBezTo>
                <a:cubicBezTo>
                  <a:pt x="7300431" y="3007915"/>
                  <a:pt x="7301362" y="3010702"/>
                  <a:pt x="7300471" y="3011000"/>
                </a:cubicBezTo>
                <a:cubicBezTo>
                  <a:pt x="7296907" y="3012191"/>
                  <a:pt x="7294234" y="3013084"/>
                  <a:pt x="7290671" y="3014274"/>
                </a:cubicBezTo>
                <a:cubicBezTo>
                  <a:pt x="7290050" y="3012417"/>
                  <a:pt x="7290010" y="3009332"/>
                  <a:pt x="7287647" y="3011154"/>
                </a:cubicBezTo>
                <a:cubicBezTo>
                  <a:pt x="7287647" y="3011154"/>
                  <a:pt x="7286756" y="3011452"/>
                  <a:pt x="7285865" y="3011750"/>
                </a:cubicBezTo>
                <a:cubicBezTo>
                  <a:pt x="7287728" y="3017323"/>
                  <a:pt x="7280870" y="3017549"/>
                  <a:pt x="7276416" y="3019038"/>
                </a:cubicBezTo>
                <a:cubicBezTo>
                  <a:pt x="7280060" y="3024016"/>
                  <a:pt x="7273783" y="3023015"/>
                  <a:pt x="7270530" y="3025135"/>
                </a:cubicBezTo>
                <a:cubicBezTo>
                  <a:pt x="7269949" y="3026362"/>
                  <a:pt x="7271191" y="3030077"/>
                  <a:pt x="7272122" y="3032864"/>
                </a:cubicBezTo>
                <a:cubicBezTo>
                  <a:pt x="7274214" y="3033198"/>
                  <a:pt x="7276266" y="3030447"/>
                  <a:pt x="7276307" y="3033531"/>
                </a:cubicBezTo>
                <a:cubicBezTo>
                  <a:pt x="7278129" y="3036020"/>
                  <a:pt x="7275146" y="3035984"/>
                  <a:pt x="7273364" y="3036580"/>
                </a:cubicBezTo>
                <a:cubicBezTo>
                  <a:pt x="7274295" y="3039367"/>
                  <a:pt x="7274916" y="3041224"/>
                  <a:pt x="7275847" y="3044011"/>
                </a:cubicBezTo>
                <a:cubicBezTo>
                  <a:pt x="7286268" y="3042594"/>
                  <a:pt x="7296338" y="3037164"/>
                  <a:pt x="7305248" y="3034187"/>
                </a:cubicBezTo>
                <a:cubicBezTo>
                  <a:pt x="7304627" y="3032329"/>
                  <a:pt x="7304006" y="3030471"/>
                  <a:pt x="7304897" y="3030173"/>
                </a:cubicBezTo>
                <a:cubicBezTo>
                  <a:pt x="7307570" y="3029280"/>
                  <a:pt x="7311134" y="3028089"/>
                  <a:pt x="7313806" y="3027196"/>
                </a:cubicBezTo>
                <a:cubicBezTo>
                  <a:pt x="7315358" y="3031841"/>
                  <a:pt x="7319233" y="3031579"/>
                  <a:pt x="7322526" y="3032544"/>
                </a:cubicBezTo>
                <a:cubicBezTo>
                  <a:pt x="7326400" y="3032282"/>
                  <a:pt x="7322175" y="3028530"/>
                  <a:pt x="7324268" y="3028864"/>
                </a:cubicBezTo>
                <a:cubicBezTo>
                  <a:pt x="7327831" y="3027673"/>
                  <a:pt x="7330504" y="3026780"/>
                  <a:pt x="7334068" y="3025589"/>
                </a:cubicBezTo>
                <a:cubicBezTo>
                  <a:pt x="7334689" y="3027447"/>
                  <a:pt x="7335310" y="3029305"/>
                  <a:pt x="7336241" y="3032091"/>
                </a:cubicBezTo>
                <a:cubicBezTo>
                  <a:pt x="7337442" y="3032722"/>
                  <a:pt x="7340696" y="3030603"/>
                  <a:pt x="7340155" y="3034914"/>
                </a:cubicBezTo>
                <a:cubicBezTo>
                  <a:pt x="7343138" y="3034950"/>
                  <a:pt x="7346972" y="3031603"/>
                  <a:pt x="7348484" y="3033163"/>
                </a:cubicBezTo>
                <a:cubicBezTo>
                  <a:pt x="7348214" y="3035319"/>
                  <a:pt x="7350346" y="3038737"/>
                  <a:pt x="7348875" y="3040261"/>
                </a:cubicBezTo>
                <a:cubicBezTo>
                  <a:pt x="7337873" y="3042905"/>
                  <a:pt x="7325130" y="3049228"/>
                  <a:pt x="7314709" y="3050645"/>
                </a:cubicBezTo>
                <a:cubicBezTo>
                  <a:pt x="7311375" y="3046596"/>
                  <a:pt x="7320055" y="3048859"/>
                  <a:pt x="7317612" y="3044512"/>
                </a:cubicBezTo>
                <a:cubicBezTo>
                  <a:pt x="7316060" y="3039868"/>
                  <a:pt x="7311375" y="3046596"/>
                  <a:pt x="7311295" y="3040427"/>
                </a:cubicBezTo>
                <a:cubicBezTo>
                  <a:pt x="7307731" y="3041618"/>
                  <a:pt x="7304167" y="3042809"/>
                  <a:pt x="7300604" y="3044000"/>
                </a:cubicBezTo>
                <a:cubicBezTo>
                  <a:pt x="7299713" y="3044297"/>
                  <a:pt x="7301535" y="3046786"/>
                  <a:pt x="7299753" y="3047382"/>
                </a:cubicBezTo>
                <a:cubicBezTo>
                  <a:pt x="7297971" y="3047977"/>
                  <a:pt x="7296189" y="3048573"/>
                  <a:pt x="7295298" y="3048870"/>
                </a:cubicBezTo>
                <a:cubicBezTo>
                  <a:pt x="7294367" y="3046084"/>
                  <a:pt x="7292585" y="3046679"/>
                  <a:pt x="7290803" y="3047275"/>
                </a:cubicBezTo>
                <a:cubicBezTo>
                  <a:pt x="7292045" y="3050990"/>
                  <a:pt x="7287590" y="3052479"/>
                  <a:pt x="7287941" y="3056492"/>
                </a:cubicBezTo>
                <a:cubicBezTo>
                  <a:pt x="7286469" y="3058016"/>
                  <a:pt x="7280193" y="3057016"/>
                  <a:pt x="7282325" y="3060434"/>
                </a:cubicBezTo>
                <a:cubicBezTo>
                  <a:pt x="7282986" y="3065376"/>
                  <a:pt x="7284998" y="3059541"/>
                  <a:pt x="7286820" y="3062030"/>
                </a:cubicBezTo>
                <a:cubicBezTo>
                  <a:pt x="7287131" y="3062959"/>
                  <a:pt x="7286860" y="3065114"/>
                  <a:pt x="7288062" y="3065745"/>
                </a:cubicBezTo>
                <a:cubicBezTo>
                  <a:pt x="7289263" y="3066377"/>
                  <a:pt x="7293988" y="3062733"/>
                  <a:pt x="7292867" y="3068270"/>
                </a:cubicBezTo>
                <a:cubicBezTo>
                  <a:pt x="7294649" y="3067675"/>
                  <a:pt x="7297322" y="3066782"/>
                  <a:pt x="7299995" y="3065889"/>
                </a:cubicBezTo>
                <a:cubicBezTo>
                  <a:pt x="7300305" y="3066818"/>
                  <a:pt x="7300615" y="3067746"/>
                  <a:pt x="7301236" y="3069604"/>
                </a:cubicBezTo>
                <a:cubicBezTo>
                  <a:pt x="7305691" y="3068116"/>
                  <a:pt x="7310145" y="3066627"/>
                  <a:pt x="7315491" y="3064841"/>
                </a:cubicBezTo>
                <a:cubicBezTo>
                  <a:pt x="7313008" y="3057410"/>
                  <a:pt x="7326142" y="3058184"/>
                  <a:pt x="7331177" y="3055469"/>
                </a:cubicBezTo>
                <a:cubicBezTo>
                  <a:pt x="7331758" y="3054242"/>
                  <a:pt x="7329936" y="3051753"/>
                  <a:pt x="7331717" y="3051158"/>
                </a:cubicBezTo>
                <a:cubicBezTo>
                  <a:pt x="7338845" y="3048776"/>
                  <a:pt x="7343380" y="3053456"/>
                  <a:pt x="7352560" y="3048324"/>
                </a:cubicBezTo>
                <a:cubicBezTo>
                  <a:pt x="7350697" y="3042750"/>
                  <a:pt x="7358445" y="3042226"/>
                  <a:pt x="7362900" y="3040738"/>
                </a:cubicBezTo>
                <a:cubicBezTo>
                  <a:pt x="7363481" y="3039511"/>
                  <a:pt x="7360457" y="3036391"/>
                  <a:pt x="7362239" y="3035795"/>
                </a:cubicBezTo>
                <a:cubicBezTo>
                  <a:pt x="7364021" y="3035200"/>
                  <a:pt x="7365803" y="3034605"/>
                  <a:pt x="7367585" y="3034009"/>
                </a:cubicBezTo>
                <a:cubicBezTo>
                  <a:pt x="7368516" y="3036796"/>
                  <a:pt x="7369137" y="3038654"/>
                  <a:pt x="7370068" y="3041441"/>
                </a:cubicBezTo>
                <a:cubicBezTo>
                  <a:pt x="7364101" y="3041369"/>
                  <a:pt x="7366855" y="3046645"/>
                  <a:pt x="7362400" y="3048133"/>
                </a:cubicBezTo>
                <a:cubicBezTo>
                  <a:pt x="7360308" y="3047800"/>
                  <a:pt x="7360538" y="3042560"/>
                  <a:pt x="7357595" y="3045608"/>
                </a:cubicBezTo>
                <a:cubicBezTo>
                  <a:pt x="7354922" y="3046502"/>
                  <a:pt x="7360659" y="3051813"/>
                  <a:pt x="7357986" y="3052706"/>
                </a:cubicBezTo>
                <a:cubicBezTo>
                  <a:pt x="7354152" y="3056053"/>
                  <a:pt x="7354962" y="3049586"/>
                  <a:pt x="7351128" y="3052932"/>
                </a:cubicBezTo>
                <a:cubicBezTo>
                  <a:pt x="7350899" y="3058172"/>
                  <a:pt x="7356204" y="3053302"/>
                  <a:pt x="7355974" y="3058542"/>
                </a:cubicBezTo>
                <a:cubicBezTo>
                  <a:pt x="7354192" y="3059137"/>
                  <a:pt x="7351519" y="3060030"/>
                  <a:pt x="7348847" y="3060923"/>
                </a:cubicBezTo>
                <a:cubicBezTo>
                  <a:pt x="7352491" y="3065901"/>
                  <a:pt x="7345323" y="3065199"/>
                  <a:pt x="7347766" y="3069546"/>
                </a:cubicBezTo>
                <a:cubicBezTo>
                  <a:pt x="7344202" y="3070736"/>
                  <a:pt x="7341530" y="3071630"/>
                  <a:pt x="7337966" y="3072820"/>
                </a:cubicBezTo>
                <a:cubicBezTo>
                  <a:pt x="7338587" y="3074678"/>
                  <a:pt x="7338897" y="3075607"/>
                  <a:pt x="7338316" y="3076834"/>
                </a:cubicBezTo>
                <a:cubicBezTo>
                  <a:pt x="7334132" y="3076167"/>
                  <a:pt x="7336575" y="3080514"/>
                  <a:pt x="7335994" y="3081740"/>
                </a:cubicBezTo>
                <a:cubicBezTo>
                  <a:pt x="7334833" y="3084194"/>
                  <a:pt x="7330649" y="3083527"/>
                  <a:pt x="7333362" y="3085718"/>
                </a:cubicBezTo>
                <a:cubicBezTo>
                  <a:pt x="7336966" y="3087611"/>
                  <a:pt x="7337816" y="3084229"/>
                  <a:pt x="7338087" y="3082074"/>
                </a:cubicBezTo>
                <a:cubicBezTo>
                  <a:pt x="7338357" y="3079918"/>
                  <a:pt x="7341030" y="3079025"/>
                  <a:pt x="7340409" y="3077167"/>
                </a:cubicBezTo>
                <a:cubicBezTo>
                  <a:pt x="7343972" y="3075976"/>
                  <a:pt x="7346645" y="3075083"/>
                  <a:pt x="7350209" y="3073892"/>
                </a:cubicBezTo>
                <a:cubicBezTo>
                  <a:pt x="7350519" y="3074821"/>
                  <a:pt x="7350830" y="3075750"/>
                  <a:pt x="7351451" y="3077608"/>
                </a:cubicBezTo>
                <a:cubicBezTo>
                  <a:pt x="7354434" y="3077644"/>
                  <a:pt x="7360320" y="3071547"/>
                  <a:pt x="7361561" y="3075262"/>
                </a:cubicBezTo>
                <a:cubicBezTo>
                  <a:pt x="7361602" y="3078347"/>
                  <a:pt x="7357417" y="3077680"/>
                  <a:pt x="7354744" y="3078573"/>
                </a:cubicBezTo>
                <a:cubicBezTo>
                  <a:pt x="7359590" y="3084182"/>
                  <a:pt x="7352112" y="3082550"/>
                  <a:pt x="7354555" y="3086897"/>
                </a:cubicBezTo>
                <a:cubicBezTo>
                  <a:pt x="7357227" y="3086004"/>
                  <a:pt x="7359050" y="3088493"/>
                  <a:pt x="7361452" y="3089756"/>
                </a:cubicBezTo>
                <a:cubicBezTo>
                  <a:pt x="7360211" y="3086040"/>
                  <a:pt x="7364665" y="3084551"/>
                  <a:pt x="7369120" y="3083063"/>
                </a:cubicBezTo>
                <a:cubicBezTo>
                  <a:pt x="7368810" y="3082134"/>
                  <a:pt x="7368189" y="3080276"/>
                  <a:pt x="7368769" y="3079049"/>
                </a:cubicBezTo>
                <a:cubicBezTo>
                  <a:pt x="7370551" y="3078454"/>
                  <a:pt x="7372333" y="3077859"/>
                  <a:pt x="7375006" y="3076965"/>
                </a:cubicBezTo>
                <a:cubicBezTo>
                  <a:pt x="7375627" y="3078823"/>
                  <a:pt x="7375937" y="3079752"/>
                  <a:pt x="7376247" y="3080681"/>
                </a:cubicBezTo>
                <a:cubicBezTo>
                  <a:pt x="7379811" y="3079490"/>
                  <a:pt x="7383375" y="3078299"/>
                  <a:pt x="7386939" y="3077109"/>
                </a:cubicBezTo>
                <a:cubicBezTo>
                  <a:pt x="7387870" y="3079895"/>
                  <a:pt x="7388491" y="3081753"/>
                  <a:pt x="7390853" y="3079931"/>
                </a:cubicBezTo>
                <a:cubicBezTo>
                  <a:pt x="7393215" y="3078109"/>
                  <a:pt x="7387789" y="3073726"/>
                  <a:pt x="7390152" y="3071904"/>
                </a:cubicBezTo>
                <a:cubicBezTo>
                  <a:pt x="7393986" y="3068558"/>
                  <a:pt x="7392905" y="3077180"/>
                  <a:pt x="7396739" y="3073834"/>
                </a:cubicBezTo>
                <a:cubicBezTo>
                  <a:pt x="7395187" y="3069189"/>
                  <a:pt x="7401153" y="3069261"/>
                  <a:pt x="7399601" y="3064616"/>
                </a:cubicBezTo>
                <a:cubicBezTo>
                  <a:pt x="7405257" y="3063759"/>
                  <a:pt x="7411764" y="3059519"/>
                  <a:pt x="7416839" y="3059889"/>
                </a:cubicBezTo>
                <a:cubicBezTo>
                  <a:pt x="7417150" y="3060817"/>
                  <a:pt x="7417460" y="3061746"/>
                  <a:pt x="7417771" y="3062675"/>
                </a:cubicBezTo>
                <a:cubicBezTo>
                  <a:pt x="7415408" y="3064497"/>
                  <a:pt x="7409131" y="3063497"/>
                  <a:pt x="7411264" y="3066915"/>
                </a:cubicBezTo>
                <a:cubicBezTo>
                  <a:pt x="7411615" y="3070928"/>
                  <a:pt x="7415138" y="3066653"/>
                  <a:pt x="7418121" y="3066689"/>
                </a:cubicBezTo>
                <a:cubicBezTo>
                  <a:pt x="7418702" y="3065462"/>
                  <a:pt x="7416569" y="3062044"/>
                  <a:pt x="7419552" y="3062080"/>
                </a:cubicBezTo>
                <a:cubicBezTo>
                  <a:pt x="7421334" y="3061484"/>
                  <a:pt x="7421375" y="3064569"/>
                  <a:pt x="7421685" y="3065498"/>
                </a:cubicBezTo>
                <a:cubicBezTo>
                  <a:pt x="7426140" y="3064009"/>
                  <a:pt x="7429703" y="3062818"/>
                  <a:pt x="7433267" y="3061628"/>
                </a:cubicBezTo>
                <a:cubicBezTo>
                  <a:pt x="7433888" y="3063485"/>
                  <a:pt x="7433928" y="3066570"/>
                  <a:pt x="7436291" y="3064748"/>
                </a:cubicBezTo>
                <a:cubicBezTo>
                  <a:pt x="7438963" y="3063855"/>
                  <a:pt x="7434428" y="3059174"/>
                  <a:pt x="7440395" y="3059246"/>
                </a:cubicBezTo>
                <a:cubicBezTo>
                  <a:pt x="7440124" y="3061401"/>
                  <a:pt x="7443458" y="3065451"/>
                  <a:pt x="7441987" y="3066975"/>
                </a:cubicBezTo>
                <a:cubicBezTo>
                  <a:pt x="7439314" y="3067868"/>
                  <a:pt x="7437532" y="3068463"/>
                  <a:pt x="7435750" y="3069059"/>
                </a:cubicBezTo>
                <a:cubicBezTo>
                  <a:pt x="7438814" y="3075264"/>
                  <a:pt x="7429244" y="3073298"/>
                  <a:pt x="7425410" y="3076645"/>
                </a:cubicBezTo>
                <a:cubicBezTo>
                  <a:pt x="7425720" y="3077574"/>
                  <a:pt x="7427542" y="3080063"/>
                  <a:pt x="7424559" y="3080027"/>
                </a:cubicBezTo>
                <a:cubicBezTo>
                  <a:pt x="7419754" y="3077502"/>
                  <a:pt x="7425059" y="3072631"/>
                  <a:pt x="7422927" y="3069213"/>
                </a:cubicBezTo>
                <a:cubicBezTo>
                  <a:pt x="7417851" y="3068844"/>
                  <a:pt x="7423007" y="3075382"/>
                  <a:pt x="7417932" y="3075013"/>
                </a:cubicBezTo>
                <a:cubicBezTo>
                  <a:pt x="7418553" y="3076871"/>
                  <a:pt x="7419484" y="3079658"/>
                  <a:pt x="7420105" y="3081515"/>
                </a:cubicBezTo>
                <a:cubicBezTo>
                  <a:pt x="7417742" y="3083338"/>
                  <a:pt x="7417472" y="3085493"/>
                  <a:pt x="7417202" y="3087649"/>
                </a:cubicBezTo>
                <a:cubicBezTo>
                  <a:pt x="7412747" y="3089137"/>
                  <a:pt x="7408293" y="3090626"/>
                  <a:pt x="7403838" y="3092114"/>
                </a:cubicBezTo>
                <a:cubicBezTo>
                  <a:pt x="7403568" y="3094270"/>
                  <a:pt x="7406281" y="3096461"/>
                  <a:pt x="7403298" y="3096425"/>
                </a:cubicBezTo>
                <a:cubicBezTo>
                  <a:pt x="7400044" y="3098545"/>
                  <a:pt x="7401435" y="3090852"/>
                  <a:pt x="7397601" y="3094198"/>
                </a:cubicBezTo>
                <a:cubicBezTo>
                  <a:pt x="7395239" y="3096020"/>
                  <a:pt x="7400665" y="3100403"/>
                  <a:pt x="7398303" y="3102225"/>
                </a:cubicBezTo>
                <a:cubicBezTo>
                  <a:pt x="7394739" y="3103416"/>
                  <a:pt x="7391175" y="3104607"/>
                  <a:pt x="7387612" y="3105798"/>
                </a:cubicBezTo>
                <a:cubicBezTo>
                  <a:pt x="7391256" y="3110776"/>
                  <a:pt x="7384979" y="3109775"/>
                  <a:pt x="7382617" y="3111597"/>
                </a:cubicBezTo>
                <a:cubicBezTo>
                  <a:pt x="7386261" y="3116575"/>
                  <a:pt x="7377581" y="3114312"/>
                  <a:pt x="7381226" y="3119290"/>
                </a:cubicBezTo>
                <a:cubicBezTo>
                  <a:pt x="7375570" y="3120148"/>
                  <a:pt x="7378323" y="3125424"/>
                  <a:pt x="7374759" y="3126614"/>
                </a:cubicBezTo>
                <a:cubicBezTo>
                  <a:pt x="7372977" y="3127210"/>
                  <a:pt x="7370305" y="3128103"/>
                  <a:pt x="7368523" y="3128698"/>
                </a:cubicBezTo>
                <a:cubicBezTo>
                  <a:pt x="7368253" y="3130854"/>
                  <a:pt x="7369764" y="3132414"/>
                  <a:pt x="7368873" y="3132712"/>
                </a:cubicBezTo>
                <a:cubicBezTo>
                  <a:pt x="7366201" y="3133605"/>
                  <a:pt x="7364419" y="3134200"/>
                  <a:pt x="7362637" y="3134796"/>
                </a:cubicBezTo>
                <a:cubicBezTo>
                  <a:pt x="7362016" y="3132938"/>
                  <a:pt x="7361085" y="3130151"/>
                  <a:pt x="7358723" y="3131973"/>
                </a:cubicBezTo>
                <a:cubicBezTo>
                  <a:pt x="7357561" y="3134426"/>
                  <a:pt x="7360004" y="3138773"/>
                  <a:pt x="7358533" y="3140298"/>
                </a:cubicBezTo>
                <a:cubicBezTo>
                  <a:pt x="7356751" y="3140893"/>
                  <a:pt x="7354969" y="3141489"/>
                  <a:pt x="7352296" y="3142382"/>
                </a:cubicBezTo>
                <a:cubicBezTo>
                  <a:pt x="7353228" y="3145168"/>
                  <a:pt x="7354159" y="3147955"/>
                  <a:pt x="7355090" y="3150742"/>
                </a:cubicBezTo>
                <a:cubicBezTo>
                  <a:pt x="7358343" y="3148622"/>
                  <a:pt x="7359545" y="3149253"/>
                  <a:pt x="7359585" y="3152338"/>
                </a:cubicBezTo>
                <a:cubicBezTo>
                  <a:pt x="7363149" y="3151147"/>
                  <a:pt x="7367603" y="3149658"/>
                  <a:pt x="7371167" y="3148468"/>
                </a:cubicBezTo>
                <a:cubicBezTo>
                  <a:pt x="7371788" y="3150325"/>
                  <a:pt x="7372098" y="3151254"/>
                  <a:pt x="7373300" y="3151885"/>
                </a:cubicBezTo>
                <a:cubicBezTo>
                  <a:pt x="7376863" y="3150695"/>
                  <a:pt x="7379536" y="3149801"/>
                  <a:pt x="7383100" y="3148611"/>
                </a:cubicBezTo>
                <a:cubicBezTo>
                  <a:pt x="7382790" y="3147682"/>
                  <a:pt x="7382169" y="3145824"/>
                  <a:pt x="7382749" y="3144597"/>
                </a:cubicBezTo>
                <a:cubicBezTo>
                  <a:pt x="7385732" y="3144633"/>
                  <a:pt x="7390457" y="3140989"/>
                  <a:pt x="7392860" y="3142251"/>
                </a:cubicBezTo>
                <a:cubicBezTo>
                  <a:pt x="7393170" y="3143180"/>
                  <a:pt x="7393481" y="3144109"/>
                  <a:pt x="7393791" y="3145038"/>
                </a:cubicBezTo>
                <a:cubicBezTo>
                  <a:pt x="7391118" y="3145931"/>
                  <a:pt x="7388446" y="3146824"/>
                  <a:pt x="7385773" y="3147718"/>
                </a:cubicBezTo>
                <a:cubicBezTo>
                  <a:pt x="7386744" y="3153589"/>
                  <a:pt x="7383801" y="3156637"/>
                  <a:pt x="7387175" y="3163771"/>
                </a:cubicBezTo>
                <a:cubicBezTo>
                  <a:pt x="7385394" y="3164366"/>
                  <a:pt x="7382721" y="3165260"/>
                  <a:pt x="7380939" y="3165855"/>
                </a:cubicBezTo>
                <a:cubicBezTo>
                  <a:pt x="7384273" y="3169904"/>
                  <a:pt x="7377105" y="3169201"/>
                  <a:pt x="7378927" y="3171690"/>
                </a:cubicBezTo>
                <a:cubicBezTo>
                  <a:pt x="7379238" y="3172619"/>
                  <a:pt x="7379548" y="3173548"/>
                  <a:pt x="7379548" y="3173548"/>
                </a:cubicBezTo>
                <a:cubicBezTo>
                  <a:pt x="7382221" y="3172655"/>
                  <a:pt x="7383462" y="3176371"/>
                  <a:pt x="7385555" y="3176704"/>
                </a:cubicBezTo>
                <a:cubicBezTo>
                  <a:pt x="7386446" y="3176407"/>
                  <a:pt x="7387337" y="3176109"/>
                  <a:pt x="7387337" y="3176109"/>
                </a:cubicBezTo>
                <a:cubicBezTo>
                  <a:pt x="7390320" y="3176145"/>
                  <a:pt x="7386095" y="3172393"/>
                  <a:pt x="7387877" y="3171798"/>
                </a:cubicBezTo>
                <a:cubicBezTo>
                  <a:pt x="7403023" y="3166737"/>
                  <a:pt x="7418169" y="3161676"/>
                  <a:pt x="7432423" y="3156912"/>
                </a:cubicBezTo>
                <a:cubicBezTo>
                  <a:pt x="7429360" y="3150707"/>
                  <a:pt x="7438930" y="3152673"/>
                  <a:pt x="7442764" y="3149326"/>
                </a:cubicBezTo>
                <a:cubicBezTo>
                  <a:pt x="7442454" y="3148397"/>
                  <a:pt x="7440631" y="3145908"/>
                  <a:pt x="7443615" y="3145944"/>
                </a:cubicBezTo>
                <a:cubicBezTo>
                  <a:pt x="7445667" y="3143193"/>
                  <a:pt x="7445126" y="3147504"/>
                  <a:pt x="7446328" y="3148135"/>
                </a:cubicBezTo>
                <a:cubicBezTo>
                  <a:pt x="7446638" y="3149064"/>
                  <a:pt x="7449000" y="3147242"/>
                  <a:pt x="7449000" y="3147242"/>
                </a:cubicBezTo>
                <a:cubicBezTo>
                  <a:pt x="7452294" y="3148207"/>
                  <a:pt x="7448811" y="3155567"/>
                  <a:pt x="7452024" y="3150363"/>
                </a:cubicBezTo>
                <a:cubicBezTo>
                  <a:pt x="7452915" y="3150065"/>
                  <a:pt x="7453806" y="3149767"/>
                  <a:pt x="7453806" y="3149767"/>
                </a:cubicBezTo>
                <a:cubicBezTo>
                  <a:pt x="7451673" y="3146349"/>
                  <a:pt x="7456749" y="3146718"/>
                  <a:pt x="7457019" y="3144563"/>
                </a:cubicBezTo>
                <a:cubicBezTo>
                  <a:pt x="7457599" y="3143336"/>
                  <a:pt x="7454576" y="3140216"/>
                  <a:pt x="7457870" y="3141181"/>
                </a:cubicBezTo>
                <a:cubicBezTo>
                  <a:pt x="7461123" y="3139061"/>
                  <a:pt x="7459732" y="3146754"/>
                  <a:pt x="7464146" y="3142181"/>
                </a:cubicBezTo>
                <a:cubicBezTo>
                  <a:pt x="7464376" y="3136941"/>
                  <a:pt x="7458180" y="3142110"/>
                  <a:pt x="7458410" y="3136870"/>
                </a:cubicBezTo>
                <a:cubicBezTo>
                  <a:pt x="7462864" y="3135381"/>
                  <a:pt x="7464416" y="3140026"/>
                  <a:pt x="7469452" y="3137310"/>
                </a:cubicBezTo>
                <a:cubicBezTo>
                  <a:pt x="7470923" y="3135786"/>
                  <a:pt x="7469101" y="3133297"/>
                  <a:pt x="7469992" y="3132999"/>
                </a:cubicBezTo>
                <a:cubicBezTo>
                  <a:pt x="7472665" y="3132106"/>
                  <a:pt x="7476499" y="3128760"/>
                  <a:pt x="7476849" y="3132773"/>
                </a:cubicBezTo>
                <a:cubicBezTo>
                  <a:pt x="7471504" y="3134559"/>
                  <a:pt x="7470963" y="3138871"/>
                  <a:pt x="7470734" y="3144111"/>
                </a:cubicBezTo>
                <a:cubicBezTo>
                  <a:pt x="7468952" y="3144706"/>
                  <a:pt x="7467170" y="3145301"/>
                  <a:pt x="7465388" y="3145897"/>
                </a:cubicBezTo>
                <a:cubicBezTo>
                  <a:pt x="7468452" y="3152102"/>
                  <a:pt x="7459192" y="3151065"/>
                  <a:pt x="7455938" y="3153185"/>
                </a:cubicBezTo>
                <a:cubicBezTo>
                  <a:pt x="7458071" y="3156603"/>
                  <a:pt x="7455709" y="3158425"/>
                  <a:pt x="7457841" y="3161843"/>
                </a:cubicBezTo>
                <a:cubicBezTo>
                  <a:pt x="7459623" y="3161248"/>
                  <a:pt x="7461985" y="3159426"/>
                  <a:pt x="7462026" y="3162510"/>
                </a:cubicBezTo>
                <a:cubicBezTo>
                  <a:pt x="7460554" y="3164034"/>
                  <a:pt x="7457881" y="3164927"/>
                  <a:pt x="7460014" y="3168345"/>
                </a:cubicBezTo>
                <a:cubicBezTo>
                  <a:pt x="7462687" y="3167452"/>
                  <a:pt x="7465359" y="3166559"/>
                  <a:pt x="7468032" y="3165666"/>
                </a:cubicBezTo>
                <a:cubicBezTo>
                  <a:pt x="7464388" y="3160688"/>
                  <a:pt x="7473648" y="3161724"/>
                  <a:pt x="7476901" y="3159604"/>
                </a:cubicBezTo>
                <a:cubicBezTo>
                  <a:pt x="7475309" y="3151875"/>
                  <a:pt x="7491737" y="3153614"/>
                  <a:pt x="7490455" y="3146814"/>
                </a:cubicBezTo>
                <a:cubicBezTo>
                  <a:pt x="7492237" y="3146219"/>
                  <a:pt x="7494910" y="3145326"/>
                  <a:pt x="7496691" y="3144730"/>
                </a:cubicBezTo>
                <a:cubicBezTo>
                  <a:pt x="7498243" y="3149375"/>
                  <a:pt x="7503859" y="3145433"/>
                  <a:pt x="7508624" y="3144873"/>
                </a:cubicBezTo>
                <a:cubicBezTo>
                  <a:pt x="7508003" y="3143016"/>
                  <a:pt x="7507382" y="3141158"/>
                  <a:pt x="7508273" y="3140860"/>
                </a:cubicBezTo>
                <a:lnTo>
                  <a:pt x="7515150" y="3138562"/>
                </a:lnTo>
                <a:lnTo>
                  <a:pt x="7514525" y="3140995"/>
                </a:lnTo>
                <a:cubicBezTo>
                  <a:pt x="7513321" y="3141589"/>
                  <a:pt x="7511979" y="3142083"/>
                  <a:pt x="7512793" y="3143925"/>
                </a:cubicBezTo>
                <a:cubicBezTo>
                  <a:pt x="7512793" y="3143925"/>
                  <a:pt x="7512969" y="3144889"/>
                  <a:pt x="7513146" y="3145852"/>
                </a:cubicBezTo>
                <a:cubicBezTo>
                  <a:pt x="7514906" y="3145032"/>
                  <a:pt x="7515632" y="3146393"/>
                  <a:pt x="7516567" y="3147591"/>
                </a:cubicBezTo>
                <a:lnTo>
                  <a:pt x="7520303" y="3148199"/>
                </a:lnTo>
                <a:lnTo>
                  <a:pt x="7517924" y="3148994"/>
                </a:lnTo>
                <a:cubicBezTo>
                  <a:pt x="7517654" y="3151150"/>
                  <a:pt x="7520367" y="3153341"/>
                  <a:pt x="7517384" y="3153305"/>
                </a:cubicBezTo>
                <a:cubicBezTo>
                  <a:pt x="7514131" y="3155425"/>
                  <a:pt x="7515522" y="3147732"/>
                  <a:pt x="7511688" y="3151078"/>
                </a:cubicBezTo>
                <a:cubicBezTo>
                  <a:pt x="7512970" y="3157878"/>
                  <a:pt x="7502819" y="3157140"/>
                  <a:pt x="7497784" y="3159855"/>
                </a:cubicBezTo>
                <a:cubicBezTo>
                  <a:pt x="7500847" y="3166060"/>
                  <a:pt x="7490697" y="3165321"/>
                  <a:pt x="7487443" y="3167441"/>
                </a:cubicBezTo>
                <a:cubicBezTo>
                  <a:pt x="7490817" y="3174574"/>
                  <a:pt x="7478264" y="3172573"/>
                  <a:pt x="7476522" y="3176253"/>
                </a:cubicBezTo>
                <a:cubicBezTo>
                  <a:pt x="7475051" y="3177778"/>
                  <a:pt x="7478695" y="3182756"/>
                  <a:pt x="7476022" y="3183649"/>
                </a:cubicBezTo>
                <a:cubicBezTo>
                  <a:pt x="7472769" y="3185769"/>
                  <a:pt x="7474160" y="3178075"/>
                  <a:pt x="7471217" y="3181124"/>
                </a:cubicBezTo>
                <a:cubicBezTo>
                  <a:pt x="7469475" y="3184804"/>
                  <a:pt x="7466532" y="3187853"/>
                  <a:pt x="7459985" y="3189008"/>
                </a:cubicBezTo>
                <a:cubicBezTo>
                  <a:pt x="7459405" y="3190234"/>
                  <a:pt x="7460917" y="3191794"/>
                  <a:pt x="7460026" y="3192092"/>
                </a:cubicBezTo>
                <a:cubicBezTo>
                  <a:pt x="7457353" y="3192985"/>
                  <a:pt x="7453519" y="3196332"/>
                  <a:pt x="7453479" y="3193247"/>
                </a:cubicBezTo>
                <a:cubicBezTo>
                  <a:pt x="7458204" y="3189603"/>
                  <a:pt x="7459635" y="3184994"/>
                  <a:pt x="7465871" y="3182910"/>
                </a:cubicBezTo>
                <a:cubicBezTo>
                  <a:pt x="7464319" y="3178266"/>
                  <a:pt x="7463658" y="3173323"/>
                  <a:pt x="7459474" y="3172656"/>
                </a:cubicBezTo>
                <a:cubicBezTo>
                  <a:pt x="7459204" y="3174812"/>
                  <a:pt x="7460445" y="3178528"/>
                  <a:pt x="7459284" y="3180981"/>
                </a:cubicBezTo>
                <a:cubicBezTo>
                  <a:pt x="7455410" y="3181243"/>
                  <a:pt x="7453048" y="3183065"/>
                  <a:pt x="7454289" y="3186781"/>
                </a:cubicBezTo>
                <a:cubicBezTo>
                  <a:pt x="7452197" y="3186447"/>
                  <a:pt x="7447472" y="3190091"/>
                  <a:pt x="7447432" y="3187007"/>
                </a:cubicBezTo>
                <a:cubicBezTo>
                  <a:pt x="7450105" y="3186114"/>
                  <a:pt x="7450064" y="3183029"/>
                  <a:pt x="7450024" y="3179945"/>
                </a:cubicBezTo>
                <a:cubicBezTo>
                  <a:pt x="7451806" y="3179349"/>
                  <a:pt x="7454479" y="3178456"/>
                  <a:pt x="7457152" y="3177563"/>
                </a:cubicBezTo>
                <a:cubicBezTo>
                  <a:pt x="7455329" y="3175074"/>
                  <a:pt x="7455600" y="3172918"/>
                  <a:pt x="7458583" y="3172954"/>
                </a:cubicBezTo>
                <a:cubicBezTo>
                  <a:pt x="7457652" y="3170167"/>
                  <a:pt x="7457301" y="3166154"/>
                  <a:pt x="7453737" y="3167345"/>
                </a:cubicBezTo>
                <a:cubicBezTo>
                  <a:pt x="7453157" y="3168572"/>
                  <a:pt x="7453777" y="3170429"/>
                  <a:pt x="7449903" y="3170691"/>
                </a:cubicBezTo>
                <a:cubicBezTo>
                  <a:pt x="7449633" y="3172847"/>
                  <a:pt x="7452346" y="3175038"/>
                  <a:pt x="7450564" y="3175634"/>
                </a:cubicBezTo>
                <a:cubicBezTo>
                  <a:pt x="7442236" y="3177384"/>
                  <a:pt x="7444408" y="3183886"/>
                  <a:pt x="7434878" y="3185006"/>
                </a:cubicBezTo>
                <a:cubicBezTo>
                  <a:pt x="7435229" y="3189019"/>
                  <a:pt x="7438873" y="3193997"/>
                  <a:pt x="7433798" y="3193628"/>
                </a:cubicBezTo>
                <a:cubicBezTo>
                  <a:pt x="7434729" y="3196415"/>
                  <a:pt x="7435660" y="3199201"/>
                  <a:pt x="7436281" y="3201059"/>
                </a:cubicBezTo>
                <a:cubicBezTo>
                  <a:pt x="7427642" y="3201881"/>
                  <a:pt x="7432217" y="3209646"/>
                  <a:pt x="7422377" y="3209836"/>
                </a:cubicBezTo>
                <a:cubicBezTo>
                  <a:pt x="7422997" y="3211694"/>
                  <a:pt x="7424509" y="3213254"/>
                  <a:pt x="7422727" y="3213849"/>
                </a:cubicBezTo>
                <a:cubicBezTo>
                  <a:pt x="7415870" y="3214076"/>
                  <a:pt x="7420135" y="3220911"/>
                  <a:pt x="7411496" y="3221733"/>
                </a:cubicBezTo>
                <a:cubicBezTo>
                  <a:pt x="7415140" y="3226711"/>
                  <a:pt x="7407972" y="3226008"/>
                  <a:pt x="7404719" y="3228128"/>
                </a:cubicBezTo>
                <a:cubicBezTo>
                  <a:pt x="7408053" y="3232177"/>
                  <a:pt x="7402087" y="3232106"/>
                  <a:pt x="7399724" y="3233928"/>
                </a:cubicBezTo>
                <a:cubicBezTo>
                  <a:pt x="7402788" y="3240132"/>
                  <a:pt x="7390234" y="3238131"/>
                  <a:pt x="7393298" y="3244336"/>
                </a:cubicBezTo>
                <a:cubicBezTo>
                  <a:pt x="7389734" y="3245527"/>
                  <a:pt x="7383808" y="3248540"/>
                  <a:pt x="7380515" y="3247575"/>
                </a:cubicBezTo>
                <a:cubicBezTo>
                  <a:pt x="7380204" y="3246646"/>
                  <a:pt x="7379894" y="3245717"/>
                  <a:pt x="7379583" y="3244788"/>
                </a:cubicBezTo>
                <a:cubicBezTo>
                  <a:pt x="7381365" y="3244193"/>
                  <a:pt x="7384038" y="3243300"/>
                  <a:pt x="7385820" y="3242704"/>
                </a:cubicBezTo>
                <a:cubicBezTo>
                  <a:pt x="7386360" y="3238393"/>
                  <a:pt x="7386010" y="3234380"/>
                  <a:pt x="7391666" y="3233523"/>
                </a:cubicBezTo>
                <a:cubicBezTo>
                  <a:pt x="7391936" y="3231367"/>
                  <a:pt x="7389223" y="3229176"/>
                  <a:pt x="7391004" y="3228580"/>
                </a:cubicBezTo>
                <a:cubicBezTo>
                  <a:pt x="7392786" y="3227985"/>
                  <a:pt x="7394568" y="3227389"/>
                  <a:pt x="7397241" y="3226496"/>
                </a:cubicBezTo>
                <a:cubicBezTo>
                  <a:pt x="7394798" y="3222149"/>
                  <a:pt x="7399563" y="3221590"/>
                  <a:pt x="7399212" y="3217577"/>
                </a:cubicBezTo>
                <a:cubicBezTo>
                  <a:pt x="7401885" y="3216683"/>
                  <a:pt x="7403667" y="3216088"/>
                  <a:pt x="7405449" y="3215493"/>
                </a:cubicBezTo>
                <a:cubicBezTo>
                  <a:pt x="7403627" y="3213003"/>
                  <a:pt x="7405098" y="3211479"/>
                  <a:pt x="7407771" y="3210586"/>
                </a:cubicBezTo>
                <a:cubicBezTo>
                  <a:pt x="7407150" y="3208728"/>
                  <a:pt x="7406219" y="3205941"/>
                  <a:pt x="7405598" y="3204084"/>
                </a:cubicBezTo>
                <a:cubicBezTo>
                  <a:pt x="7402034" y="3205274"/>
                  <a:pt x="7401414" y="3203417"/>
                  <a:pt x="7398160" y="3205536"/>
                </a:cubicBezTo>
                <a:cubicBezTo>
                  <a:pt x="7400023" y="3211110"/>
                  <a:pt x="7397971" y="3213861"/>
                  <a:pt x="7397431" y="3218172"/>
                </a:cubicBezTo>
                <a:cubicBezTo>
                  <a:pt x="7394758" y="3219065"/>
                  <a:pt x="7392976" y="3219660"/>
                  <a:pt x="7391194" y="3220256"/>
                </a:cubicBezTo>
                <a:cubicBezTo>
                  <a:pt x="7393327" y="3223674"/>
                  <a:pt x="7390964" y="3225496"/>
                  <a:pt x="7387981" y="3225460"/>
                </a:cubicBezTo>
                <a:cubicBezTo>
                  <a:pt x="7390154" y="3231963"/>
                  <a:pt x="7380003" y="3231224"/>
                  <a:pt x="7375859" y="3233641"/>
                </a:cubicBezTo>
                <a:cubicBezTo>
                  <a:pt x="7375548" y="3232713"/>
                  <a:pt x="7374927" y="3230855"/>
                  <a:pt x="7374617" y="3229926"/>
                </a:cubicBezTo>
                <a:cubicBezTo>
                  <a:pt x="7371944" y="3230819"/>
                  <a:pt x="7370162" y="3231414"/>
                  <a:pt x="7367489" y="3232307"/>
                </a:cubicBezTo>
                <a:cubicBezTo>
                  <a:pt x="7369622" y="3235725"/>
                  <a:pt x="7367840" y="3236321"/>
                  <a:pt x="7364276" y="3237512"/>
                </a:cubicBezTo>
                <a:cubicBezTo>
                  <a:pt x="7366099" y="3240001"/>
                  <a:pt x="7365518" y="3241227"/>
                  <a:pt x="7361954" y="3242418"/>
                </a:cubicBezTo>
                <a:cubicBezTo>
                  <a:pt x="7366490" y="3247099"/>
                  <a:pt x="7356919" y="3245133"/>
                  <a:pt x="7361454" y="3249814"/>
                </a:cubicBezTo>
                <a:cubicBezTo>
                  <a:pt x="7358782" y="3250707"/>
                  <a:pt x="7358201" y="3251933"/>
                  <a:pt x="7357310" y="3252231"/>
                </a:cubicBezTo>
                <a:cubicBezTo>
                  <a:pt x="7357661" y="3256245"/>
                  <a:pt x="7359753" y="3256578"/>
                  <a:pt x="7360684" y="3259365"/>
                </a:cubicBezTo>
                <a:cubicBezTo>
                  <a:pt x="7358902" y="3259960"/>
                  <a:pt x="7358011" y="3260258"/>
                  <a:pt x="7357121" y="3260556"/>
                </a:cubicBezTo>
                <a:cubicBezTo>
                  <a:pt x="7358362" y="3264271"/>
                  <a:pt x="7361115" y="3269547"/>
                  <a:pt x="7356350" y="3270107"/>
                </a:cubicBezTo>
                <a:cubicBezTo>
                  <a:pt x="7357322" y="3275978"/>
                  <a:pt x="7358834" y="3277538"/>
                  <a:pt x="7361006" y="3284040"/>
                </a:cubicBezTo>
                <a:cubicBezTo>
                  <a:pt x="7361897" y="3283743"/>
                  <a:pt x="7364570" y="3282850"/>
                  <a:pt x="7364881" y="3283778"/>
                </a:cubicBezTo>
                <a:cubicBezTo>
                  <a:pt x="7364651" y="3289019"/>
                  <a:pt x="7370847" y="3283850"/>
                  <a:pt x="7370928" y="3290019"/>
                </a:cubicBezTo>
                <a:cubicBezTo>
                  <a:pt x="7374491" y="3288828"/>
                  <a:pt x="7377164" y="3287935"/>
                  <a:pt x="7380728" y="3286744"/>
                </a:cubicBezTo>
                <a:cubicBezTo>
                  <a:pt x="7379756" y="3280873"/>
                  <a:pt x="7385412" y="3280016"/>
                  <a:pt x="7390758" y="3278229"/>
                </a:cubicBezTo>
                <a:cubicBezTo>
                  <a:pt x="7387114" y="3273251"/>
                  <a:pt x="7394281" y="3273954"/>
                  <a:pt x="7396644" y="3272132"/>
                </a:cubicBezTo>
                <a:cubicBezTo>
                  <a:pt x="7393890" y="3266856"/>
                  <a:pt x="7400167" y="3267857"/>
                  <a:pt x="7402530" y="3266035"/>
                </a:cubicBezTo>
                <a:cubicBezTo>
                  <a:pt x="7402219" y="3265106"/>
                  <a:pt x="7401598" y="3263248"/>
                  <a:pt x="7402179" y="3262021"/>
                </a:cubicBezTo>
                <a:cubicBezTo>
                  <a:pt x="7413491" y="3260307"/>
                  <a:pt x="7412249" y="3256591"/>
                  <a:pt x="7418175" y="3253578"/>
                </a:cubicBezTo>
                <a:cubicBezTo>
                  <a:pt x="7417555" y="3251720"/>
                  <a:pt x="7416934" y="3249862"/>
                  <a:pt x="7417825" y="3249565"/>
                </a:cubicBezTo>
                <a:cubicBezTo>
                  <a:pt x="7419607" y="3248969"/>
                  <a:pt x="7422279" y="3248076"/>
                  <a:pt x="7424061" y="3247481"/>
                </a:cubicBezTo>
                <a:cubicBezTo>
                  <a:pt x="7421929" y="3244063"/>
                  <a:pt x="7422509" y="3242836"/>
                  <a:pt x="7426383" y="3242574"/>
                </a:cubicBezTo>
                <a:cubicBezTo>
                  <a:pt x="7425763" y="3240716"/>
                  <a:pt x="7422739" y="3237596"/>
                  <a:pt x="7426613" y="3237334"/>
                </a:cubicBezTo>
                <a:cubicBezTo>
                  <a:pt x="7429867" y="3235214"/>
                  <a:pt x="7428476" y="3242908"/>
                  <a:pt x="7431729" y="3240788"/>
                </a:cubicBezTo>
                <a:cubicBezTo>
                  <a:pt x="7435293" y="3239597"/>
                  <a:pt x="7431648" y="3234619"/>
                  <a:pt x="7430717" y="3231832"/>
                </a:cubicBezTo>
                <a:cubicBezTo>
                  <a:pt x="7435793" y="3232202"/>
                  <a:pt x="7432769" y="3229081"/>
                  <a:pt x="7433930" y="3226628"/>
                </a:cubicBezTo>
                <a:cubicBezTo>
                  <a:pt x="7435712" y="3226033"/>
                  <a:pt x="7438385" y="3225139"/>
                  <a:pt x="7440167" y="3224544"/>
                </a:cubicBezTo>
                <a:cubicBezTo>
                  <a:pt x="7437724" y="3220197"/>
                  <a:pt x="7443690" y="3220269"/>
                  <a:pt x="7442449" y="3216553"/>
                </a:cubicBezTo>
                <a:cubicBezTo>
                  <a:pt x="7445122" y="3215660"/>
                  <a:pt x="7448685" y="3214469"/>
                  <a:pt x="7451358" y="3213576"/>
                </a:cubicBezTo>
                <a:cubicBezTo>
                  <a:pt x="7449496" y="3208002"/>
                  <a:pt x="7457244" y="3207479"/>
                  <a:pt x="7461388" y="3205061"/>
                </a:cubicBezTo>
                <a:cubicBezTo>
                  <a:pt x="7460767" y="3203203"/>
                  <a:pt x="7459256" y="3201643"/>
                  <a:pt x="7461037" y="3201048"/>
                </a:cubicBezTo>
                <a:cubicBezTo>
                  <a:pt x="7464601" y="3199857"/>
                  <a:pt x="7467274" y="3198964"/>
                  <a:pt x="7470838" y="3197773"/>
                </a:cubicBezTo>
                <a:cubicBezTo>
                  <a:pt x="7467774" y="3191568"/>
                  <a:pt x="7480017" y="3192640"/>
                  <a:pt x="7483851" y="3189294"/>
                </a:cubicBezTo>
                <a:lnTo>
                  <a:pt x="7487241" y="3184701"/>
                </a:lnTo>
                <a:lnTo>
                  <a:pt x="7487581" y="3190204"/>
                </a:lnTo>
                <a:cubicBezTo>
                  <a:pt x="7489606" y="3190829"/>
                  <a:pt x="7492025" y="3188395"/>
                  <a:pt x="7491630" y="3191454"/>
                </a:cubicBezTo>
                <a:cubicBezTo>
                  <a:pt x="7493083" y="3194176"/>
                  <a:pt x="7490134" y="3193719"/>
                  <a:pt x="7488286" y="3194058"/>
                </a:cubicBezTo>
                <a:lnTo>
                  <a:pt x="7489622" y="3201357"/>
                </a:lnTo>
                <a:lnTo>
                  <a:pt x="7488125" y="3202205"/>
                </a:lnTo>
                <a:cubicBezTo>
                  <a:pt x="7488830" y="3206059"/>
                  <a:pt x="7489535" y="3209913"/>
                  <a:pt x="7490240" y="3213766"/>
                </a:cubicBezTo>
                <a:cubicBezTo>
                  <a:pt x="7489316" y="3213935"/>
                  <a:pt x="7488392" y="3214104"/>
                  <a:pt x="7487468" y="3214274"/>
                </a:cubicBezTo>
                <a:cubicBezTo>
                  <a:pt x="7488350" y="3219091"/>
                  <a:pt x="7489231" y="3223908"/>
                  <a:pt x="7490113" y="3228725"/>
                </a:cubicBezTo>
                <a:cubicBezTo>
                  <a:pt x="7484569" y="3229739"/>
                  <a:pt x="7487651" y="3236145"/>
                  <a:pt x="7486155" y="3238410"/>
                </a:cubicBezTo>
                <a:cubicBezTo>
                  <a:pt x="7484307" y="3238748"/>
                  <a:pt x="7482459" y="3239086"/>
                  <a:pt x="7480611" y="3239424"/>
                </a:cubicBezTo>
                <a:cubicBezTo>
                  <a:pt x="7482240" y="3243109"/>
                  <a:pt x="7480392" y="3243447"/>
                  <a:pt x="7476696" y="3244123"/>
                </a:cubicBezTo>
                <a:cubicBezTo>
                  <a:pt x="7479602" y="3249566"/>
                  <a:pt x="7477183" y="3252000"/>
                  <a:pt x="7475864" y="3255228"/>
                </a:cubicBezTo>
                <a:cubicBezTo>
                  <a:pt x="7481760" y="3256140"/>
                  <a:pt x="7481280" y="3269172"/>
                  <a:pt x="7481238" y="3274158"/>
                </a:cubicBezTo>
                <a:cubicBezTo>
                  <a:pt x="7482514" y="3275916"/>
                  <a:pt x="7486782" y="3273144"/>
                  <a:pt x="7487134" y="3275070"/>
                </a:cubicBezTo>
                <a:cubicBezTo>
                  <a:pt x="7487663" y="3277961"/>
                  <a:pt x="7486739" y="3278130"/>
                  <a:pt x="7483967" y="3278637"/>
                </a:cubicBezTo>
                <a:cubicBezTo>
                  <a:pt x="7484101" y="3284587"/>
                  <a:pt x="7484764" y="3293426"/>
                  <a:pt x="7489736" y="3294508"/>
                </a:cubicBezTo>
                <a:cubicBezTo>
                  <a:pt x="7490089" y="3296434"/>
                  <a:pt x="7491718" y="3300119"/>
                  <a:pt x="7489870" y="3300457"/>
                </a:cubicBezTo>
                <a:cubicBezTo>
                  <a:pt x="7486527" y="3303060"/>
                  <a:pt x="7488241" y="3296773"/>
                  <a:pt x="7484721" y="3298412"/>
                </a:cubicBezTo>
                <a:cubicBezTo>
                  <a:pt x="7484855" y="3304362"/>
                  <a:pt x="7476186" y="3303957"/>
                  <a:pt x="7469718" y="3305141"/>
                </a:cubicBezTo>
                <a:cubicBezTo>
                  <a:pt x="7472052" y="3312679"/>
                  <a:pt x="7459906" y="3308927"/>
                  <a:pt x="7455639" y="3311700"/>
                </a:cubicBezTo>
                <a:cubicBezTo>
                  <a:pt x="7458545" y="3317142"/>
                  <a:pt x="7450447" y="3314641"/>
                  <a:pt x="7453353" y="3320083"/>
                </a:cubicBezTo>
                <a:cubicBezTo>
                  <a:pt x="7450581" y="3320590"/>
                  <a:pt x="7448733" y="3320929"/>
                  <a:pt x="7449262" y="3323819"/>
                </a:cubicBezTo>
                <a:cubicBezTo>
                  <a:pt x="7449438" y="3324782"/>
                  <a:pt x="7451463" y="3325407"/>
                  <a:pt x="7453311" y="3325069"/>
                </a:cubicBezTo>
                <a:cubicBezTo>
                  <a:pt x="7456083" y="3324562"/>
                  <a:pt x="7451505" y="3320421"/>
                  <a:pt x="7454454" y="3320878"/>
                </a:cubicBezTo>
                <a:cubicBezTo>
                  <a:pt x="7461098" y="3320657"/>
                  <a:pt x="7463165" y="3316296"/>
                  <a:pt x="7465584" y="3313862"/>
                </a:cubicBezTo>
                <a:cubicBezTo>
                  <a:pt x="7467961" y="3316414"/>
                  <a:pt x="7471086" y="3317834"/>
                  <a:pt x="7475706" y="3316988"/>
                </a:cubicBezTo>
                <a:cubicBezTo>
                  <a:pt x="7475177" y="3314098"/>
                  <a:pt x="7474824" y="3312171"/>
                  <a:pt x="7476672" y="3311833"/>
                </a:cubicBezTo>
                <a:cubicBezTo>
                  <a:pt x="7479621" y="3312289"/>
                  <a:pt x="7483888" y="3309517"/>
                  <a:pt x="7485165" y="3311275"/>
                </a:cubicBezTo>
                <a:cubicBezTo>
                  <a:pt x="7485341" y="3312238"/>
                  <a:pt x="7485518" y="3313202"/>
                  <a:pt x="7485694" y="3314165"/>
                </a:cubicBezTo>
                <a:cubicBezTo>
                  <a:pt x="7483846" y="3314503"/>
                  <a:pt x="7481074" y="3315011"/>
                  <a:pt x="7479226" y="3315349"/>
                </a:cubicBezTo>
                <a:cubicBezTo>
                  <a:pt x="7479402" y="3316312"/>
                  <a:pt x="7479755" y="3318239"/>
                  <a:pt x="7479007" y="3319371"/>
                </a:cubicBezTo>
                <a:cubicBezTo>
                  <a:pt x="7475135" y="3319084"/>
                  <a:pt x="7474916" y="3323107"/>
                  <a:pt x="7471220" y="3323783"/>
                </a:cubicBezTo>
                <a:cubicBezTo>
                  <a:pt x="7466028" y="3326725"/>
                  <a:pt x="7457183" y="3325356"/>
                  <a:pt x="7450891" y="3327503"/>
                </a:cubicBezTo>
                <a:cubicBezTo>
                  <a:pt x="7451244" y="3329430"/>
                  <a:pt x="7451597" y="3331357"/>
                  <a:pt x="7450672" y="3331526"/>
                </a:cubicBezTo>
                <a:cubicBezTo>
                  <a:pt x="7442004" y="3331121"/>
                  <a:pt x="7444162" y="3337696"/>
                  <a:pt x="7437694" y="3338879"/>
                </a:cubicBezTo>
                <a:cubicBezTo>
                  <a:pt x="7438046" y="3340806"/>
                  <a:pt x="7439499" y="3343527"/>
                  <a:pt x="7436551" y="3343071"/>
                </a:cubicBezTo>
                <a:cubicBezTo>
                  <a:pt x="7433031" y="3344711"/>
                  <a:pt x="7434745" y="3338423"/>
                  <a:pt x="7431226" y="3340063"/>
                </a:cubicBezTo>
                <a:cubicBezTo>
                  <a:pt x="7432107" y="3344880"/>
                  <a:pt x="7425286" y="3344137"/>
                  <a:pt x="7426168" y="3348954"/>
                </a:cubicBezTo>
                <a:cubicBezTo>
                  <a:pt x="7423396" y="3349461"/>
                  <a:pt x="7419700" y="3350138"/>
                  <a:pt x="7416928" y="3350645"/>
                </a:cubicBezTo>
                <a:cubicBezTo>
                  <a:pt x="7417104" y="3351608"/>
                  <a:pt x="7418733" y="3355293"/>
                  <a:pt x="7415785" y="3354837"/>
                </a:cubicBezTo>
                <a:cubicBezTo>
                  <a:pt x="7412265" y="3356476"/>
                  <a:pt x="7413979" y="3350189"/>
                  <a:pt x="7410636" y="3352792"/>
                </a:cubicBezTo>
                <a:cubicBezTo>
                  <a:pt x="7410417" y="3356815"/>
                  <a:pt x="7402672" y="3356241"/>
                  <a:pt x="7399153" y="3357880"/>
                </a:cubicBezTo>
                <a:cubicBezTo>
                  <a:pt x="7401135" y="3363492"/>
                  <a:pt x="7392113" y="3361160"/>
                  <a:pt x="7388593" y="3362800"/>
                </a:cubicBezTo>
                <a:cubicBezTo>
                  <a:pt x="7388904" y="3369713"/>
                  <a:pt x="7377110" y="3367888"/>
                  <a:pt x="7371742" y="3369866"/>
                </a:cubicBezTo>
                <a:cubicBezTo>
                  <a:pt x="7370071" y="3371167"/>
                  <a:pt x="7372624" y="3374683"/>
                  <a:pt x="7370776" y="3375021"/>
                </a:cubicBezTo>
                <a:cubicBezTo>
                  <a:pt x="7367080" y="3375697"/>
                  <a:pt x="7363384" y="3376374"/>
                  <a:pt x="7359688" y="3377050"/>
                </a:cubicBezTo>
                <a:cubicBezTo>
                  <a:pt x="7362022" y="3384588"/>
                  <a:pt x="7350800" y="3380668"/>
                  <a:pt x="7346533" y="3383440"/>
                </a:cubicBezTo>
                <a:cubicBezTo>
                  <a:pt x="7345609" y="3383609"/>
                  <a:pt x="7347238" y="3387294"/>
                  <a:pt x="7345390" y="3387632"/>
                </a:cubicBezTo>
                <a:cubicBezTo>
                  <a:pt x="7338745" y="3387852"/>
                  <a:pt x="7333201" y="3388867"/>
                  <a:pt x="7332235" y="3394022"/>
                </a:cubicBezTo>
                <a:cubicBezTo>
                  <a:pt x="7325767" y="3395206"/>
                  <a:pt x="7318022" y="3394631"/>
                  <a:pt x="7317055" y="3399787"/>
                </a:cubicBezTo>
                <a:cubicBezTo>
                  <a:pt x="7315207" y="3400125"/>
                  <a:pt x="7313359" y="3400463"/>
                  <a:pt x="7311511" y="3400801"/>
                </a:cubicBezTo>
                <a:cubicBezTo>
                  <a:pt x="7311864" y="3402728"/>
                  <a:pt x="7312217" y="3404655"/>
                  <a:pt x="7311293" y="3404824"/>
                </a:cubicBezTo>
                <a:cubicBezTo>
                  <a:pt x="7305748" y="3405838"/>
                  <a:pt x="7301305" y="3407647"/>
                  <a:pt x="7296685" y="3408493"/>
                </a:cubicBezTo>
                <a:cubicBezTo>
                  <a:pt x="7297037" y="3410420"/>
                  <a:pt x="7298314" y="3412177"/>
                  <a:pt x="7296466" y="3412515"/>
                </a:cubicBezTo>
                <a:cubicBezTo>
                  <a:pt x="7293694" y="3413023"/>
                  <a:pt x="7289998" y="3413699"/>
                  <a:pt x="7286302" y="3414375"/>
                </a:cubicBezTo>
                <a:cubicBezTo>
                  <a:pt x="7289384" y="3420781"/>
                  <a:pt x="7279438" y="3418618"/>
                  <a:pt x="7275919" y="3420258"/>
                </a:cubicBezTo>
                <a:cubicBezTo>
                  <a:pt x="7278648" y="3424737"/>
                  <a:pt x="7272751" y="3423825"/>
                  <a:pt x="7270156" y="3425295"/>
                </a:cubicBezTo>
                <a:cubicBezTo>
                  <a:pt x="7270332" y="3426259"/>
                  <a:pt x="7270685" y="3428186"/>
                  <a:pt x="7269937" y="3429318"/>
                </a:cubicBezTo>
                <a:cubicBezTo>
                  <a:pt x="7264393" y="3430333"/>
                  <a:pt x="7256648" y="3429759"/>
                  <a:pt x="7255505" y="3433950"/>
                </a:cubicBezTo>
                <a:cubicBezTo>
                  <a:pt x="7256958" y="3436671"/>
                  <a:pt x="7260478" y="3435032"/>
                  <a:pt x="7263250" y="3434524"/>
                </a:cubicBezTo>
                <a:cubicBezTo>
                  <a:pt x="7263031" y="3438547"/>
                  <a:pt x="7265979" y="3439003"/>
                  <a:pt x="7268575" y="3437533"/>
                </a:cubicBezTo>
                <a:cubicBezTo>
                  <a:pt x="7268928" y="3439459"/>
                  <a:pt x="7268533" y="3442519"/>
                  <a:pt x="7271128" y="3441048"/>
                </a:cubicBezTo>
                <a:cubicBezTo>
                  <a:pt x="7275177" y="3442299"/>
                  <a:pt x="7270423" y="3437194"/>
                  <a:pt x="7273195" y="3436687"/>
                </a:cubicBezTo>
                <a:cubicBezTo>
                  <a:pt x="7276891" y="3436011"/>
                  <a:pt x="7279663" y="3435504"/>
                  <a:pt x="7283359" y="3434827"/>
                </a:cubicBezTo>
                <a:cubicBezTo>
                  <a:pt x="7283183" y="3433864"/>
                  <a:pt x="7282831" y="3431937"/>
                  <a:pt x="7283578" y="3430804"/>
                </a:cubicBezTo>
                <a:cubicBezTo>
                  <a:pt x="7288022" y="3428996"/>
                  <a:pt x="7289475" y="3431717"/>
                  <a:pt x="7292423" y="3432173"/>
                </a:cubicBezTo>
                <a:cubicBezTo>
                  <a:pt x="7295548" y="3433592"/>
                  <a:pt x="7291894" y="3429283"/>
                  <a:pt x="7294666" y="3428775"/>
                </a:cubicBezTo>
                <a:cubicBezTo>
                  <a:pt x="7299287" y="3427930"/>
                  <a:pt x="7303907" y="3427085"/>
                  <a:pt x="7308527" y="3426239"/>
                </a:cubicBezTo>
                <a:cubicBezTo>
                  <a:pt x="7308350" y="3425276"/>
                  <a:pt x="7307998" y="3423349"/>
                  <a:pt x="7308922" y="3423180"/>
                </a:cubicBezTo>
                <a:cubicBezTo>
                  <a:pt x="7315214" y="3421033"/>
                  <a:pt x="7324983" y="3422232"/>
                  <a:pt x="7325773" y="3416113"/>
                </a:cubicBezTo>
                <a:cubicBezTo>
                  <a:pt x="7329469" y="3415437"/>
                  <a:pt x="7333165" y="3414761"/>
                  <a:pt x="7336861" y="3414084"/>
                </a:cubicBezTo>
                <a:cubicBezTo>
                  <a:pt x="7336508" y="3412158"/>
                  <a:pt x="7335232" y="3410400"/>
                  <a:pt x="7337080" y="3410062"/>
                </a:cubicBezTo>
                <a:cubicBezTo>
                  <a:pt x="7344648" y="3409672"/>
                  <a:pt x="7350764" y="3406562"/>
                  <a:pt x="7358156" y="3405209"/>
                </a:cubicBezTo>
                <a:cubicBezTo>
                  <a:pt x="7357803" y="3403282"/>
                  <a:pt x="7356527" y="3401525"/>
                  <a:pt x="7358375" y="3401186"/>
                </a:cubicBezTo>
                <a:cubicBezTo>
                  <a:pt x="7362995" y="3400341"/>
                  <a:pt x="7367615" y="3399496"/>
                  <a:pt x="7372235" y="3398650"/>
                </a:cubicBezTo>
                <a:cubicBezTo>
                  <a:pt x="7372059" y="3397687"/>
                  <a:pt x="7371706" y="3395760"/>
                  <a:pt x="7372454" y="3394627"/>
                </a:cubicBezTo>
                <a:cubicBezTo>
                  <a:pt x="7375402" y="3395084"/>
                  <a:pt x="7380594" y="3392142"/>
                  <a:pt x="7382794" y="3393731"/>
                </a:cubicBezTo>
                <a:cubicBezTo>
                  <a:pt x="7382971" y="3394694"/>
                  <a:pt x="7383147" y="3395658"/>
                  <a:pt x="7383323" y="3396621"/>
                </a:cubicBezTo>
                <a:cubicBezTo>
                  <a:pt x="7378527" y="3396503"/>
                  <a:pt x="7375007" y="3398143"/>
                  <a:pt x="7375712" y="3401996"/>
                </a:cubicBezTo>
                <a:cubicBezTo>
                  <a:pt x="7369244" y="3403180"/>
                  <a:pt x="7358727" y="3403113"/>
                  <a:pt x="7357937" y="3409232"/>
                </a:cubicBezTo>
                <a:cubicBezTo>
                  <a:pt x="7356089" y="3409570"/>
                  <a:pt x="7353317" y="3410077"/>
                  <a:pt x="7351469" y="3410416"/>
                </a:cubicBezTo>
                <a:cubicBezTo>
                  <a:pt x="7350545" y="3410585"/>
                  <a:pt x="7351998" y="3413306"/>
                  <a:pt x="7350326" y="3414607"/>
                </a:cubicBezTo>
                <a:cubicBezTo>
                  <a:pt x="7347554" y="3415115"/>
                  <a:pt x="7343858" y="3415791"/>
                  <a:pt x="7341086" y="3416298"/>
                </a:cubicBezTo>
                <a:cubicBezTo>
                  <a:pt x="7340338" y="3417431"/>
                  <a:pt x="7341615" y="3419188"/>
                  <a:pt x="7340691" y="3419358"/>
                </a:cubicBezTo>
                <a:cubicBezTo>
                  <a:pt x="7338843" y="3419696"/>
                  <a:pt x="7336995" y="3420034"/>
                  <a:pt x="7335147" y="3420372"/>
                </a:cubicBezTo>
                <a:cubicBezTo>
                  <a:pt x="7336557" y="3428079"/>
                  <a:pt x="7325512" y="3425122"/>
                  <a:pt x="7323445" y="3429483"/>
                </a:cubicBezTo>
                <a:cubicBezTo>
                  <a:pt x="7326922" y="3432830"/>
                  <a:pt x="7336557" y="3428079"/>
                  <a:pt x="7343202" y="3427859"/>
                </a:cubicBezTo>
                <a:cubicBezTo>
                  <a:pt x="7340119" y="3421453"/>
                  <a:pt x="7350065" y="3423616"/>
                  <a:pt x="7353585" y="3421976"/>
                </a:cubicBezTo>
                <a:cubicBezTo>
                  <a:pt x="7352174" y="3414269"/>
                  <a:pt x="7365244" y="3417851"/>
                  <a:pt x="7370436" y="3414910"/>
                </a:cubicBezTo>
                <a:cubicBezTo>
                  <a:pt x="7369730" y="3411056"/>
                  <a:pt x="7374351" y="3410211"/>
                  <a:pt x="7378223" y="3410498"/>
                </a:cubicBezTo>
                <a:cubicBezTo>
                  <a:pt x="7378399" y="3411461"/>
                  <a:pt x="7378575" y="3412425"/>
                  <a:pt x="7378752" y="3413388"/>
                </a:cubicBezTo>
                <a:cubicBezTo>
                  <a:pt x="7380600" y="3413050"/>
                  <a:pt x="7383372" y="3412543"/>
                  <a:pt x="7386144" y="3412036"/>
                </a:cubicBezTo>
                <a:cubicBezTo>
                  <a:pt x="7387816" y="3410734"/>
                  <a:pt x="7384162" y="3406424"/>
                  <a:pt x="7385834" y="3405123"/>
                </a:cubicBezTo>
                <a:cubicBezTo>
                  <a:pt x="7387682" y="3404784"/>
                  <a:pt x="7389530" y="3404446"/>
                  <a:pt x="7391378" y="3404108"/>
                </a:cubicBezTo>
                <a:cubicBezTo>
                  <a:pt x="7391554" y="3405072"/>
                  <a:pt x="7391907" y="3406998"/>
                  <a:pt x="7393007" y="3407793"/>
                </a:cubicBezTo>
                <a:cubicBezTo>
                  <a:pt x="7405943" y="3405425"/>
                  <a:pt x="7415755" y="3401639"/>
                  <a:pt x="7426272" y="3401705"/>
                </a:cubicBezTo>
                <a:cubicBezTo>
                  <a:pt x="7424381" y="3407030"/>
                  <a:pt x="7430320" y="3402956"/>
                  <a:pt x="7430849" y="3405846"/>
                </a:cubicBezTo>
                <a:cubicBezTo>
                  <a:pt x="7430278" y="3407942"/>
                  <a:pt x="7425481" y="3407824"/>
                  <a:pt x="7423633" y="3408162"/>
                </a:cubicBezTo>
                <a:cubicBezTo>
                  <a:pt x="7421652" y="3402551"/>
                  <a:pt x="7411840" y="3406338"/>
                  <a:pt x="7411621" y="3410360"/>
                </a:cubicBezTo>
                <a:cubicBezTo>
                  <a:pt x="7409025" y="3411831"/>
                  <a:pt x="7404229" y="3411713"/>
                  <a:pt x="7405858" y="3415398"/>
                </a:cubicBezTo>
                <a:cubicBezTo>
                  <a:pt x="7408059" y="3416986"/>
                  <a:pt x="7413250" y="3414045"/>
                  <a:pt x="7416199" y="3414501"/>
                </a:cubicBezTo>
                <a:cubicBezTo>
                  <a:pt x="7415846" y="3412574"/>
                  <a:pt x="7414393" y="3409853"/>
                  <a:pt x="7417342" y="3410309"/>
                </a:cubicBezTo>
                <a:cubicBezTo>
                  <a:pt x="7420290" y="3410765"/>
                  <a:pt x="7421919" y="3414450"/>
                  <a:pt x="7424867" y="3414906"/>
                </a:cubicBezTo>
                <a:cubicBezTo>
                  <a:pt x="7425220" y="3416833"/>
                  <a:pt x="7425573" y="3418760"/>
                  <a:pt x="7425925" y="3420686"/>
                </a:cubicBezTo>
                <a:cubicBezTo>
                  <a:pt x="7428697" y="3420179"/>
                  <a:pt x="7431469" y="3419672"/>
                  <a:pt x="7433670" y="3421261"/>
                </a:cubicBezTo>
                <a:cubicBezTo>
                  <a:pt x="7432922" y="3422393"/>
                  <a:pt x="7435475" y="3425909"/>
                  <a:pt x="7433627" y="3426247"/>
                </a:cubicBezTo>
                <a:cubicBezTo>
                  <a:pt x="7429360" y="3429019"/>
                  <a:pt x="7431250" y="3423695"/>
                  <a:pt x="7427731" y="3425334"/>
                </a:cubicBezTo>
                <a:cubicBezTo>
                  <a:pt x="7428436" y="3429188"/>
                  <a:pt x="7423816" y="3430033"/>
                  <a:pt x="7419019" y="3429916"/>
                </a:cubicBezTo>
                <a:cubicBezTo>
                  <a:pt x="7419725" y="3433769"/>
                  <a:pt x="7415105" y="3434615"/>
                  <a:pt x="7415810" y="3438468"/>
                </a:cubicBezTo>
                <a:cubicBezTo>
                  <a:pt x="7413962" y="3438806"/>
                  <a:pt x="7412114" y="3439145"/>
                  <a:pt x="7410266" y="3439483"/>
                </a:cubicBezTo>
                <a:cubicBezTo>
                  <a:pt x="7413172" y="3444925"/>
                  <a:pt x="7406175" y="3443218"/>
                  <a:pt x="7402655" y="3444858"/>
                </a:cubicBezTo>
                <a:cubicBezTo>
                  <a:pt x="7403007" y="3446785"/>
                  <a:pt x="7403536" y="3449675"/>
                  <a:pt x="7404065" y="3452565"/>
                </a:cubicBezTo>
                <a:cubicBezTo>
                  <a:pt x="7399092" y="3451484"/>
                  <a:pt x="7401646" y="3455000"/>
                  <a:pt x="7399974" y="3456301"/>
                </a:cubicBezTo>
                <a:cubicBezTo>
                  <a:pt x="7399050" y="3456470"/>
                  <a:pt x="7395706" y="3459073"/>
                  <a:pt x="7395178" y="3456183"/>
                </a:cubicBezTo>
                <a:cubicBezTo>
                  <a:pt x="7392624" y="3452668"/>
                  <a:pt x="7398697" y="3454543"/>
                  <a:pt x="7397068" y="3450859"/>
                </a:cubicBezTo>
                <a:cubicBezTo>
                  <a:pt x="7394296" y="3451366"/>
                  <a:pt x="7393019" y="3449608"/>
                  <a:pt x="7389500" y="3451248"/>
                </a:cubicBezTo>
                <a:cubicBezTo>
                  <a:pt x="7392229" y="3455727"/>
                  <a:pt x="7385232" y="3454020"/>
                  <a:pt x="7386861" y="3457705"/>
                </a:cubicBezTo>
                <a:cubicBezTo>
                  <a:pt x="7386861" y="3457705"/>
                  <a:pt x="7387038" y="3458668"/>
                  <a:pt x="7387038" y="3458668"/>
                </a:cubicBezTo>
                <a:cubicBezTo>
                  <a:pt x="7387567" y="3461559"/>
                  <a:pt x="7391658" y="3457823"/>
                  <a:pt x="7391263" y="3460882"/>
                </a:cubicBezTo>
                <a:cubicBezTo>
                  <a:pt x="7387743" y="3462522"/>
                  <a:pt x="7388096" y="3464449"/>
                  <a:pt x="7387700" y="3467508"/>
                </a:cubicBezTo>
                <a:cubicBezTo>
                  <a:pt x="7385852" y="3467846"/>
                  <a:pt x="7383080" y="3468354"/>
                  <a:pt x="7381232" y="3468692"/>
                </a:cubicBezTo>
                <a:cubicBezTo>
                  <a:pt x="7381804" y="3466596"/>
                  <a:pt x="7380527" y="3464838"/>
                  <a:pt x="7379427" y="3464044"/>
                </a:cubicBezTo>
                <a:cubicBezTo>
                  <a:pt x="7374807" y="3464889"/>
                  <a:pt x="7373135" y="3466191"/>
                  <a:pt x="7369439" y="3466867"/>
                </a:cubicBezTo>
                <a:cubicBezTo>
                  <a:pt x="7369792" y="3468794"/>
                  <a:pt x="7370144" y="3470721"/>
                  <a:pt x="7369220" y="3470890"/>
                </a:cubicBezTo>
                <a:cubicBezTo>
                  <a:pt x="7367372" y="3471228"/>
                  <a:pt x="7364600" y="3471735"/>
                  <a:pt x="7362752" y="3472074"/>
                </a:cubicBezTo>
                <a:cubicBezTo>
                  <a:pt x="7362399" y="3470147"/>
                  <a:pt x="7362047" y="3468220"/>
                  <a:pt x="7360947" y="3467426"/>
                </a:cubicBezTo>
                <a:cubicBezTo>
                  <a:pt x="7356326" y="3468271"/>
                  <a:pt x="7354831" y="3470536"/>
                  <a:pt x="7350959" y="3470249"/>
                </a:cubicBezTo>
                <a:cubicBezTo>
                  <a:pt x="7352940" y="3475860"/>
                  <a:pt x="7347044" y="3474948"/>
                  <a:pt x="7344272" y="3475455"/>
                </a:cubicBezTo>
                <a:cubicBezTo>
                  <a:pt x="7344801" y="3478346"/>
                  <a:pt x="7345330" y="3481236"/>
                  <a:pt x="7343658" y="3482537"/>
                </a:cubicBezTo>
                <a:cubicBezTo>
                  <a:pt x="7342029" y="3478853"/>
                  <a:pt x="7337585" y="3480662"/>
                  <a:pt x="7332965" y="3481507"/>
                </a:cubicBezTo>
                <a:cubicBezTo>
                  <a:pt x="7333317" y="3483434"/>
                  <a:pt x="7334770" y="3486155"/>
                  <a:pt x="7331822" y="3485699"/>
                </a:cubicBezTo>
                <a:cubicBezTo>
                  <a:pt x="7329226" y="3487170"/>
                  <a:pt x="7330369" y="3482978"/>
                  <a:pt x="7329269" y="3482183"/>
                </a:cubicBezTo>
                <a:cubicBezTo>
                  <a:pt x="7324472" y="3482065"/>
                  <a:pt x="7329226" y="3487170"/>
                  <a:pt x="7324430" y="3487052"/>
                </a:cubicBezTo>
                <a:cubicBezTo>
                  <a:pt x="7322582" y="3487390"/>
                  <a:pt x="7322977" y="3484330"/>
                  <a:pt x="7322801" y="3483367"/>
                </a:cubicBezTo>
                <a:cubicBezTo>
                  <a:pt x="7317257" y="3484382"/>
                  <a:pt x="7312636" y="3485227"/>
                  <a:pt x="7308016" y="3486073"/>
                </a:cubicBezTo>
                <a:cubicBezTo>
                  <a:pt x="7309998" y="3491684"/>
                  <a:pt x="7303925" y="3489808"/>
                  <a:pt x="7301329" y="3491279"/>
                </a:cubicBezTo>
                <a:cubicBezTo>
                  <a:pt x="7300363" y="3496434"/>
                  <a:pt x="7304630" y="3493662"/>
                  <a:pt x="7306083" y="3496383"/>
                </a:cubicBezTo>
                <a:cubicBezTo>
                  <a:pt x="7305688" y="3499442"/>
                  <a:pt x="7301992" y="3500119"/>
                  <a:pt x="7302521" y="3503009"/>
                </a:cubicBezTo>
                <a:cubicBezTo>
                  <a:pt x="7299749" y="3503516"/>
                  <a:pt x="7297901" y="3503854"/>
                  <a:pt x="7295129" y="3504362"/>
                </a:cubicBezTo>
                <a:cubicBezTo>
                  <a:pt x="7298035" y="3509804"/>
                  <a:pt x="7289937" y="3507303"/>
                  <a:pt x="7292843" y="3512745"/>
                </a:cubicBezTo>
                <a:cubicBezTo>
                  <a:pt x="7291919" y="3512914"/>
                  <a:pt x="7290995" y="3513083"/>
                  <a:pt x="7290071" y="3513252"/>
                </a:cubicBezTo>
                <a:cubicBezTo>
                  <a:pt x="7290600" y="3516143"/>
                  <a:pt x="7291129" y="3519033"/>
                  <a:pt x="7291658" y="3521923"/>
                </a:cubicBezTo>
                <a:cubicBezTo>
                  <a:pt x="7288886" y="3522430"/>
                  <a:pt x="7286114" y="3522938"/>
                  <a:pt x="7284266" y="3523276"/>
                </a:cubicBezTo>
                <a:cubicBezTo>
                  <a:pt x="7284795" y="3526166"/>
                  <a:pt x="7285500" y="3530020"/>
                  <a:pt x="7286205" y="3533873"/>
                </a:cubicBezTo>
                <a:cubicBezTo>
                  <a:pt x="7282509" y="3534550"/>
                  <a:pt x="7278813" y="3535226"/>
                  <a:pt x="7274193" y="3536071"/>
                </a:cubicBezTo>
                <a:cubicBezTo>
                  <a:pt x="7277846" y="3540381"/>
                  <a:pt x="7270849" y="3538675"/>
                  <a:pt x="7272479" y="3542359"/>
                </a:cubicBezTo>
                <a:cubicBezTo>
                  <a:pt x="7272260" y="3546382"/>
                  <a:pt x="7276527" y="3543610"/>
                  <a:pt x="7279476" y="3544066"/>
                </a:cubicBezTo>
                <a:cubicBezTo>
                  <a:pt x="7280047" y="3541970"/>
                  <a:pt x="7279518" y="3539080"/>
                  <a:pt x="7283390" y="3539367"/>
                </a:cubicBezTo>
                <a:cubicBezTo>
                  <a:pt x="7284096" y="3543220"/>
                  <a:pt x="7284977" y="3548037"/>
                  <a:pt x="7283482" y="3550302"/>
                </a:cubicBezTo>
                <a:cubicBezTo>
                  <a:pt x="7281634" y="3550640"/>
                  <a:pt x="7279786" y="3550979"/>
                  <a:pt x="7277938" y="3551317"/>
                </a:cubicBezTo>
                <a:cubicBezTo>
                  <a:pt x="7278467" y="3554207"/>
                  <a:pt x="7278995" y="3557097"/>
                  <a:pt x="7279348" y="3559024"/>
                </a:cubicBezTo>
                <a:cubicBezTo>
                  <a:pt x="7278424" y="3559193"/>
                  <a:pt x="7276576" y="3559531"/>
                  <a:pt x="7275652" y="3559700"/>
                </a:cubicBezTo>
                <a:cubicBezTo>
                  <a:pt x="7276710" y="3565481"/>
                  <a:pt x="7277944" y="3572225"/>
                  <a:pt x="7279002" y="3578005"/>
                </a:cubicBezTo>
                <a:cubicBezTo>
                  <a:pt x="7277154" y="3578343"/>
                  <a:pt x="7276230" y="3578512"/>
                  <a:pt x="7275306" y="3578681"/>
                </a:cubicBezTo>
                <a:cubicBezTo>
                  <a:pt x="7275439" y="3584631"/>
                  <a:pt x="7277993" y="3588146"/>
                  <a:pt x="7277774" y="3592169"/>
                </a:cubicBezTo>
                <a:cubicBezTo>
                  <a:pt x="7275926" y="3592507"/>
                  <a:pt x="7272977" y="3592051"/>
                  <a:pt x="7274430" y="3594772"/>
                </a:cubicBezTo>
                <a:cubicBezTo>
                  <a:pt x="7275707" y="3596530"/>
                  <a:pt x="7281822" y="3593420"/>
                  <a:pt x="7282528" y="3597273"/>
                </a:cubicBezTo>
                <a:cubicBezTo>
                  <a:pt x="7278655" y="3596986"/>
                  <a:pt x="7278260" y="3600046"/>
                  <a:pt x="7279713" y="3602767"/>
                </a:cubicBezTo>
                <a:cubicBezTo>
                  <a:pt x="7282661" y="3603223"/>
                  <a:pt x="7283233" y="3601127"/>
                  <a:pt x="7286005" y="3600620"/>
                </a:cubicBezTo>
                <a:cubicBezTo>
                  <a:pt x="7285962" y="3605606"/>
                  <a:pt x="7288734" y="3605099"/>
                  <a:pt x="7290759" y="3605724"/>
                </a:cubicBezTo>
                <a:cubicBezTo>
                  <a:pt x="7291111" y="3607651"/>
                  <a:pt x="7291640" y="3610541"/>
                  <a:pt x="7291993" y="3612468"/>
                </a:cubicBezTo>
                <a:cubicBezTo>
                  <a:pt x="7295689" y="3611791"/>
                  <a:pt x="7299209" y="3610151"/>
                  <a:pt x="7300838" y="3613836"/>
                </a:cubicBezTo>
                <a:cubicBezTo>
                  <a:pt x="7293269" y="3614225"/>
                  <a:pt x="7294503" y="3620969"/>
                  <a:pt x="7286935" y="3621358"/>
                </a:cubicBezTo>
                <a:cubicBezTo>
                  <a:pt x="7286540" y="3624418"/>
                  <a:pt x="7289093" y="3627933"/>
                  <a:pt x="7287421" y="3629235"/>
                </a:cubicBezTo>
                <a:cubicBezTo>
                  <a:pt x="7279105" y="3630757"/>
                  <a:pt x="7270789" y="3632278"/>
                  <a:pt x="7262473" y="3633800"/>
                </a:cubicBezTo>
                <a:cubicBezTo>
                  <a:pt x="7262649" y="3634764"/>
                  <a:pt x="7263178" y="3637654"/>
                  <a:pt x="7262254" y="3637823"/>
                </a:cubicBezTo>
                <a:cubicBezTo>
                  <a:pt x="7258558" y="3638499"/>
                  <a:pt x="7255786" y="3639007"/>
                  <a:pt x="7252090" y="3639683"/>
                </a:cubicBezTo>
                <a:cubicBezTo>
                  <a:pt x="7251737" y="3637756"/>
                  <a:pt x="7252133" y="3634697"/>
                  <a:pt x="7249537" y="3636167"/>
                </a:cubicBezTo>
                <a:cubicBezTo>
                  <a:pt x="7249537" y="3636167"/>
                  <a:pt x="7248613" y="3636337"/>
                  <a:pt x="7247689" y="3636506"/>
                </a:cubicBezTo>
                <a:cubicBezTo>
                  <a:pt x="7248747" y="3642286"/>
                  <a:pt x="7241926" y="3641543"/>
                  <a:pt x="7237306" y="3642388"/>
                </a:cubicBezTo>
                <a:cubicBezTo>
                  <a:pt x="7240212" y="3647831"/>
                  <a:pt x="7234139" y="3645955"/>
                  <a:pt x="7230619" y="3647595"/>
                </a:cubicBezTo>
                <a:cubicBezTo>
                  <a:pt x="7229871" y="3648727"/>
                  <a:pt x="7230576" y="3652581"/>
                  <a:pt x="7231105" y="3655471"/>
                </a:cubicBezTo>
                <a:cubicBezTo>
                  <a:pt x="7233130" y="3656096"/>
                  <a:pt x="7235549" y="3653662"/>
                  <a:pt x="7235154" y="3656721"/>
                </a:cubicBezTo>
                <a:cubicBezTo>
                  <a:pt x="7236607" y="3659443"/>
                  <a:pt x="7233658" y="3658986"/>
                  <a:pt x="7231810" y="3659325"/>
                </a:cubicBezTo>
                <a:cubicBezTo>
                  <a:pt x="7232339" y="3662215"/>
                  <a:pt x="7232692" y="3664142"/>
                  <a:pt x="7233221" y="3667032"/>
                </a:cubicBezTo>
                <a:cubicBezTo>
                  <a:pt x="7243738" y="3667099"/>
                  <a:pt x="7254473" y="3663143"/>
                  <a:pt x="7263713" y="3661452"/>
                </a:cubicBezTo>
                <a:cubicBezTo>
                  <a:pt x="7263361" y="3659525"/>
                  <a:pt x="7263008" y="3657598"/>
                  <a:pt x="7263932" y="3657429"/>
                </a:cubicBezTo>
                <a:cubicBezTo>
                  <a:pt x="7266704" y="3656922"/>
                  <a:pt x="7270400" y="3656246"/>
                  <a:pt x="7273172" y="3655738"/>
                </a:cubicBezTo>
                <a:cubicBezTo>
                  <a:pt x="7274054" y="3660555"/>
                  <a:pt x="7277926" y="3660842"/>
                  <a:pt x="7281051" y="3662262"/>
                </a:cubicBezTo>
                <a:cubicBezTo>
                  <a:pt x="7284923" y="3662549"/>
                  <a:pt x="7281270" y="3658239"/>
                  <a:pt x="7283294" y="3658864"/>
                </a:cubicBezTo>
                <a:cubicBezTo>
                  <a:pt x="7286990" y="3658188"/>
                  <a:pt x="7289762" y="3657681"/>
                  <a:pt x="7293458" y="3657004"/>
                </a:cubicBezTo>
                <a:cubicBezTo>
                  <a:pt x="7293811" y="3658931"/>
                  <a:pt x="7294163" y="3660858"/>
                  <a:pt x="7294692" y="3663748"/>
                </a:cubicBezTo>
                <a:cubicBezTo>
                  <a:pt x="7295792" y="3664543"/>
                  <a:pt x="7299312" y="3662903"/>
                  <a:pt x="7298169" y="3667095"/>
                </a:cubicBezTo>
                <a:cubicBezTo>
                  <a:pt x="7301118" y="3667551"/>
                  <a:pt x="7305385" y="3664779"/>
                  <a:pt x="7306662" y="3666536"/>
                </a:cubicBezTo>
                <a:cubicBezTo>
                  <a:pt x="7306090" y="3668632"/>
                  <a:pt x="7307720" y="3672317"/>
                  <a:pt x="7306048" y="3673618"/>
                </a:cubicBezTo>
                <a:cubicBezTo>
                  <a:pt x="7294783" y="3674684"/>
                  <a:pt x="7281276" y="3679147"/>
                  <a:pt x="7270759" y="3679080"/>
                </a:cubicBezTo>
                <a:cubicBezTo>
                  <a:pt x="7268029" y="3674601"/>
                  <a:pt x="7276303" y="3678066"/>
                  <a:pt x="7274498" y="3673418"/>
                </a:cubicBezTo>
                <a:cubicBezTo>
                  <a:pt x="7273616" y="3668601"/>
                  <a:pt x="7268029" y="3674601"/>
                  <a:pt x="7268820" y="3668483"/>
                </a:cubicBezTo>
                <a:cubicBezTo>
                  <a:pt x="7265124" y="3669159"/>
                  <a:pt x="7261428" y="3669835"/>
                  <a:pt x="7257732" y="3670512"/>
                </a:cubicBezTo>
                <a:cubicBezTo>
                  <a:pt x="7256808" y="3670681"/>
                  <a:pt x="7258260" y="3673402"/>
                  <a:pt x="7256412" y="3673740"/>
                </a:cubicBezTo>
                <a:cubicBezTo>
                  <a:pt x="7254564" y="3674078"/>
                  <a:pt x="7252716" y="3674417"/>
                  <a:pt x="7251792" y="3674586"/>
                </a:cubicBezTo>
                <a:cubicBezTo>
                  <a:pt x="7251263" y="3671695"/>
                  <a:pt x="7249415" y="3672034"/>
                  <a:pt x="7247567" y="3672372"/>
                </a:cubicBezTo>
                <a:cubicBezTo>
                  <a:pt x="7248273" y="3676225"/>
                  <a:pt x="7243653" y="3677071"/>
                  <a:pt x="7243434" y="3681094"/>
                </a:cubicBezTo>
                <a:cubicBezTo>
                  <a:pt x="7241762" y="3682395"/>
                  <a:pt x="7235689" y="3680520"/>
                  <a:pt x="7237318" y="3684204"/>
                </a:cubicBezTo>
                <a:cubicBezTo>
                  <a:pt x="7237276" y="3689190"/>
                  <a:pt x="7240090" y="3683697"/>
                  <a:pt x="7241543" y="3686418"/>
                </a:cubicBezTo>
                <a:cubicBezTo>
                  <a:pt x="7241719" y="3687381"/>
                  <a:pt x="7241148" y="3689477"/>
                  <a:pt x="7242248" y="3690272"/>
                </a:cubicBezTo>
                <a:cubicBezTo>
                  <a:pt x="7243349" y="3691066"/>
                  <a:pt x="7248540" y="3688125"/>
                  <a:pt x="7246650" y="3693449"/>
                </a:cubicBezTo>
                <a:cubicBezTo>
                  <a:pt x="7248498" y="3693111"/>
                  <a:pt x="7251270" y="3692603"/>
                  <a:pt x="7254042" y="3692096"/>
                </a:cubicBezTo>
                <a:cubicBezTo>
                  <a:pt x="7254218" y="3693060"/>
                  <a:pt x="7254394" y="3694023"/>
                  <a:pt x="7254747" y="3695950"/>
                </a:cubicBezTo>
                <a:cubicBezTo>
                  <a:pt x="7259367" y="3695104"/>
                  <a:pt x="7263987" y="3694259"/>
                  <a:pt x="7269531" y="3693244"/>
                </a:cubicBezTo>
                <a:cubicBezTo>
                  <a:pt x="7268121" y="3685537"/>
                  <a:pt x="7281014" y="3688156"/>
                  <a:pt x="7286382" y="3686178"/>
                </a:cubicBezTo>
                <a:cubicBezTo>
                  <a:pt x="7287130" y="3685046"/>
                  <a:pt x="7285677" y="3682324"/>
                  <a:pt x="7287525" y="3681986"/>
                </a:cubicBezTo>
                <a:cubicBezTo>
                  <a:pt x="7294917" y="3680633"/>
                  <a:pt x="7298747" y="3685907"/>
                  <a:pt x="7308559" y="3682120"/>
                </a:cubicBezTo>
                <a:cubicBezTo>
                  <a:pt x="7307501" y="3676339"/>
                  <a:pt x="7315245" y="3676913"/>
                  <a:pt x="7319866" y="3676068"/>
                </a:cubicBezTo>
                <a:cubicBezTo>
                  <a:pt x="7320613" y="3674936"/>
                  <a:pt x="7318060" y="3671420"/>
                  <a:pt x="7319908" y="3671082"/>
                </a:cubicBezTo>
                <a:cubicBezTo>
                  <a:pt x="7321756" y="3670744"/>
                  <a:pt x="7323604" y="3670406"/>
                  <a:pt x="7325452" y="3670067"/>
                </a:cubicBezTo>
                <a:cubicBezTo>
                  <a:pt x="7325981" y="3672958"/>
                  <a:pt x="7326334" y="3674884"/>
                  <a:pt x="7326863" y="3677775"/>
                </a:cubicBezTo>
                <a:cubicBezTo>
                  <a:pt x="7320966" y="3676862"/>
                  <a:pt x="7322948" y="3682474"/>
                  <a:pt x="7318328" y="3683319"/>
                </a:cubicBezTo>
                <a:cubicBezTo>
                  <a:pt x="7316303" y="3682694"/>
                  <a:pt x="7317270" y="3677539"/>
                  <a:pt x="7313926" y="3680142"/>
                </a:cubicBezTo>
                <a:cubicBezTo>
                  <a:pt x="7311154" y="3680649"/>
                  <a:pt x="7316084" y="3686717"/>
                  <a:pt x="7313312" y="3687224"/>
                </a:cubicBezTo>
                <a:cubicBezTo>
                  <a:pt x="7309045" y="3689996"/>
                  <a:pt x="7310759" y="3683708"/>
                  <a:pt x="7306492" y="3686481"/>
                </a:cubicBezTo>
                <a:cubicBezTo>
                  <a:pt x="7305525" y="3691636"/>
                  <a:pt x="7311464" y="3687562"/>
                  <a:pt x="7310498" y="3692717"/>
                </a:cubicBezTo>
                <a:cubicBezTo>
                  <a:pt x="7308650" y="3693055"/>
                  <a:pt x="7305878" y="3693563"/>
                  <a:pt x="7303106" y="3694070"/>
                </a:cubicBezTo>
                <a:cubicBezTo>
                  <a:pt x="7306012" y="3699512"/>
                  <a:pt x="7299015" y="3697806"/>
                  <a:pt x="7300820" y="3702454"/>
                </a:cubicBezTo>
                <a:cubicBezTo>
                  <a:pt x="7297124" y="3703130"/>
                  <a:pt x="7294352" y="3703637"/>
                  <a:pt x="7290656" y="3704314"/>
                </a:cubicBezTo>
                <a:lnTo>
                  <a:pt x="7290477" y="3707600"/>
                </a:lnTo>
                <a:lnTo>
                  <a:pt x="7205009" y="3706812"/>
                </a:lnTo>
                <a:cubicBezTo>
                  <a:pt x="7167697" y="3706252"/>
                  <a:pt x="7131064" y="3705691"/>
                  <a:pt x="7087646" y="3705691"/>
                </a:cubicBezTo>
                <a:cubicBezTo>
                  <a:pt x="7087646" y="3703451"/>
                  <a:pt x="7087646" y="3701210"/>
                  <a:pt x="7087646" y="3698969"/>
                </a:cubicBezTo>
                <a:cubicBezTo>
                  <a:pt x="7011665" y="3696728"/>
                  <a:pt x="6973674" y="3698969"/>
                  <a:pt x="6892266" y="3696728"/>
                </a:cubicBezTo>
                <a:cubicBezTo>
                  <a:pt x="6892266" y="3694487"/>
                  <a:pt x="6892266" y="3692247"/>
                  <a:pt x="6892266" y="3690006"/>
                </a:cubicBezTo>
                <a:cubicBezTo>
                  <a:pt x="6724023" y="3685524"/>
                  <a:pt x="6539498" y="3690006"/>
                  <a:pt x="6376682" y="3687765"/>
                </a:cubicBezTo>
                <a:cubicBezTo>
                  <a:pt x="6365827" y="3690006"/>
                  <a:pt x="6376682" y="3698969"/>
                  <a:pt x="6360400" y="3696728"/>
                </a:cubicBezTo>
                <a:cubicBezTo>
                  <a:pt x="6349546" y="3696728"/>
                  <a:pt x="6354973" y="3690006"/>
                  <a:pt x="6349546" y="3687765"/>
                </a:cubicBezTo>
                <a:cubicBezTo>
                  <a:pt x="6333264" y="3687765"/>
                  <a:pt x="6322410" y="3687765"/>
                  <a:pt x="6306128" y="3687765"/>
                </a:cubicBezTo>
                <a:cubicBezTo>
                  <a:pt x="6306128" y="3692247"/>
                  <a:pt x="6306128" y="3696728"/>
                  <a:pt x="6300701" y="3696728"/>
                </a:cubicBezTo>
                <a:cubicBezTo>
                  <a:pt x="6273565" y="3698969"/>
                  <a:pt x="6268137" y="3694487"/>
                  <a:pt x="6251856" y="3690006"/>
                </a:cubicBezTo>
                <a:cubicBezTo>
                  <a:pt x="6235574" y="3687765"/>
                  <a:pt x="6251856" y="3696728"/>
                  <a:pt x="6241001" y="3696728"/>
                </a:cubicBezTo>
                <a:cubicBezTo>
                  <a:pt x="6051049" y="3696728"/>
                  <a:pt x="5871951" y="3696728"/>
                  <a:pt x="5703708" y="3698969"/>
                </a:cubicBezTo>
                <a:cubicBezTo>
                  <a:pt x="5692853" y="3701210"/>
                  <a:pt x="5698281" y="3710173"/>
                  <a:pt x="5681999" y="3707932"/>
                </a:cubicBezTo>
                <a:cubicBezTo>
                  <a:pt x="5665717" y="3687765"/>
                  <a:pt x="5622300" y="3707932"/>
                  <a:pt x="5595164" y="3707932"/>
                </a:cubicBezTo>
                <a:cubicBezTo>
                  <a:pt x="5589736" y="3703451"/>
                  <a:pt x="5595164" y="3696728"/>
                  <a:pt x="5584309" y="3698969"/>
                </a:cubicBezTo>
                <a:cubicBezTo>
                  <a:pt x="5562600" y="3696728"/>
                  <a:pt x="5573455" y="3705691"/>
                  <a:pt x="5562600" y="3705691"/>
                </a:cubicBezTo>
                <a:cubicBezTo>
                  <a:pt x="5540892" y="3705691"/>
                  <a:pt x="5524610" y="3705691"/>
                  <a:pt x="5502901" y="3705691"/>
                </a:cubicBezTo>
                <a:cubicBezTo>
                  <a:pt x="5502901" y="3694487"/>
                  <a:pt x="5454056" y="3696728"/>
                  <a:pt x="5437775" y="3698969"/>
                </a:cubicBezTo>
                <a:cubicBezTo>
                  <a:pt x="5437775" y="3701210"/>
                  <a:pt x="5437775" y="3707932"/>
                  <a:pt x="5432347" y="3707932"/>
                </a:cubicBezTo>
                <a:cubicBezTo>
                  <a:pt x="5399784" y="3703451"/>
                  <a:pt x="5361794" y="3705691"/>
                  <a:pt x="5334658" y="3707932"/>
                </a:cubicBezTo>
                <a:cubicBezTo>
                  <a:pt x="5329230" y="3710173"/>
                  <a:pt x="5334658" y="3714655"/>
                  <a:pt x="5329230" y="3716895"/>
                </a:cubicBezTo>
                <a:cubicBezTo>
                  <a:pt x="5177269" y="3716895"/>
                  <a:pt x="4992744" y="3716895"/>
                  <a:pt x="4824500" y="3716895"/>
                </a:cubicBezTo>
                <a:cubicBezTo>
                  <a:pt x="4824500" y="3719136"/>
                  <a:pt x="4829927" y="3728099"/>
                  <a:pt x="4813646" y="3725859"/>
                </a:cubicBezTo>
                <a:cubicBezTo>
                  <a:pt x="4808218" y="3721377"/>
                  <a:pt x="4813646" y="3712414"/>
                  <a:pt x="4791937" y="3716895"/>
                </a:cubicBezTo>
                <a:cubicBezTo>
                  <a:pt x="4775655" y="3714655"/>
                  <a:pt x="4791937" y="3725859"/>
                  <a:pt x="4781082" y="3725859"/>
                </a:cubicBezTo>
                <a:cubicBezTo>
                  <a:pt x="4726810" y="3725859"/>
                  <a:pt x="4667111" y="3725859"/>
                  <a:pt x="4612839" y="3725859"/>
                </a:cubicBezTo>
                <a:cubicBezTo>
                  <a:pt x="4612839" y="3743785"/>
                  <a:pt x="4536858" y="3730340"/>
                  <a:pt x="4504295" y="3732581"/>
                </a:cubicBezTo>
                <a:cubicBezTo>
                  <a:pt x="4504295" y="3739303"/>
                  <a:pt x="4504295" y="3743785"/>
                  <a:pt x="4488013" y="3741544"/>
                </a:cubicBezTo>
                <a:cubicBezTo>
                  <a:pt x="4482586" y="3741544"/>
                  <a:pt x="4482586" y="3737063"/>
                  <a:pt x="4482586" y="3732581"/>
                </a:cubicBezTo>
                <a:cubicBezTo>
                  <a:pt x="4466304" y="3732581"/>
                  <a:pt x="4455450" y="3732581"/>
                  <a:pt x="4439168" y="3732581"/>
                </a:cubicBezTo>
                <a:cubicBezTo>
                  <a:pt x="4433742" y="3734822"/>
                  <a:pt x="4444596" y="3743785"/>
                  <a:pt x="4422887" y="3741544"/>
                </a:cubicBezTo>
                <a:cubicBezTo>
                  <a:pt x="4417459" y="3739303"/>
                  <a:pt x="4422887" y="3730340"/>
                  <a:pt x="4401178" y="3732581"/>
                </a:cubicBezTo>
                <a:cubicBezTo>
                  <a:pt x="4390324" y="3752748"/>
                  <a:pt x="4330625" y="3739303"/>
                  <a:pt x="4287207" y="3741544"/>
                </a:cubicBezTo>
                <a:cubicBezTo>
                  <a:pt x="4281780" y="3746026"/>
                  <a:pt x="4292634" y="3752748"/>
                  <a:pt x="4276352" y="3750507"/>
                </a:cubicBezTo>
                <a:cubicBezTo>
                  <a:pt x="4265498" y="3748267"/>
                  <a:pt x="4270925" y="3739303"/>
                  <a:pt x="4249216" y="3741544"/>
                </a:cubicBezTo>
                <a:cubicBezTo>
                  <a:pt x="4249216" y="3754989"/>
                  <a:pt x="4211226" y="3750507"/>
                  <a:pt x="4178662" y="3750507"/>
                </a:cubicBezTo>
                <a:cubicBezTo>
                  <a:pt x="4184090" y="3746026"/>
                  <a:pt x="4178662" y="3741544"/>
                  <a:pt x="4162381" y="3741544"/>
                </a:cubicBezTo>
                <a:cubicBezTo>
                  <a:pt x="4151526" y="3748267"/>
                  <a:pt x="4129817" y="3750507"/>
                  <a:pt x="4129817" y="3761711"/>
                </a:cubicBezTo>
                <a:cubicBezTo>
                  <a:pt x="4097254" y="3763952"/>
                  <a:pt x="4091827" y="3759471"/>
                  <a:pt x="4075545" y="3754989"/>
                </a:cubicBezTo>
                <a:cubicBezTo>
                  <a:pt x="4059264" y="3768434"/>
                  <a:pt x="3994137" y="3759471"/>
                  <a:pt x="3961574" y="3761711"/>
                </a:cubicBezTo>
                <a:cubicBezTo>
                  <a:pt x="3961574" y="3763952"/>
                  <a:pt x="3961574" y="3768434"/>
                  <a:pt x="3956147" y="3770675"/>
                </a:cubicBezTo>
                <a:cubicBezTo>
                  <a:pt x="3869311" y="3770675"/>
                  <a:pt x="3787903" y="3770675"/>
                  <a:pt x="3701068" y="3770675"/>
                </a:cubicBezTo>
                <a:cubicBezTo>
                  <a:pt x="3701068" y="3772915"/>
                  <a:pt x="3701068" y="3777397"/>
                  <a:pt x="3695641" y="3779638"/>
                </a:cubicBezTo>
                <a:cubicBezTo>
                  <a:pt x="3657650" y="3779638"/>
                  <a:pt x="3646796" y="3781879"/>
                  <a:pt x="3614233" y="3779638"/>
                </a:cubicBezTo>
                <a:cubicBezTo>
                  <a:pt x="3614233" y="3784119"/>
                  <a:pt x="3614233" y="3788601"/>
                  <a:pt x="3597951" y="3786360"/>
                </a:cubicBezTo>
                <a:cubicBezTo>
                  <a:pt x="3587097" y="3786360"/>
                  <a:pt x="3592524" y="3781879"/>
                  <a:pt x="3592524" y="3779638"/>
                </a:cubicBezTo>
                <a:cubicBezTo>
                  <a:pt x="3559961" y="3779638"/>
                  <a:pt x="3532825" y="3779638"/>
                  <a:pt x="3505689" y="3779638"/>
                </a:cubicBezTo>
                <a:cubicBezTo>
                  <a:pt x="3500262" y="3784119"/>
                  <a:pt x="3511116" y="3795323"/>
                  <a:pt x="3500262" y="3795323"/>
                </a:cubicBezTo>
                <a:cubicBezTo>
                  <a:pt x="3456844" y="3795323"/>
                  <a:pt x="3413426" y="3795323"/>
                  <a:pt x="3375436" y="3795323"/>
                </a:cubicBezTo>
                <a:cubicBezTo>
                  <a:pt x="3375436" y="3802046"/>
                  <a:pt x="3375436" y="3806528"/>
                  <a:pt x="3364581" y="3806528"/>
                </a:cubicBezTo>
                <a:cubicBezTo>
                  <a:pt x="3359154" y="3804287"/>
                  <a:pt x="3348300" y="3802046"/>
                  <a:pt x="3353727" y="3795323"/>
                </a:cubicBezTo>
                <a:cubicBezTo>
                  <a:pt x="3310309" y="3795323"/>
                  <a:pt x="3294031" y="3804287"/>
                  <a:pt x="3277749" y="3815491"/>
                </a:cubicBezTo>
                <a:cubicBezTo>
                  <a:pt x="3250613" y="3815491"/>
                  <a:pt x="3228904" y="3815491"/>
                  <a:pt x="3201767" y="3815491"/>
                </a:cubicBezTo>
                <a:cubicBezTo>
                  <a:pt x="3207196" y="3831176"/>
                  <a:pt x="3142068" y="3819972"/>
                  <a:pt x="3114933" y="3824454"/>
                </a:cubicBezTo>
                <a:cubicBezTo>
                  <a:pt x="3120360" y="3840140"/>
                  <a:pt x="3055234" y="3828936"/>
                  <a:pt x="3028098" y="3833417"/>
                </a:cubicBezTo>
                <a:cubicBezTo>
                  <a:pt x="3022671" y="3833417"/>
                  <a:pt x="3028098" y="3842380"/>
                  <a:pt x="3011817" y="3840140"/>
                </a:cubicBezTo>
                <a:cubicBezTo>
                  <a:pt x="2995533" y="3844621"/>
                  <a:pt x="3011817" y="3831176"/>
                  <a:pt x="2990107" y="3835658"/>
                </a:cubicBezTo>
                <a:cubicBezTo>
                  <a:pt x="2984680" y="3844621"/>
                  <a:pt x="2946690" y="3840140"/>
                  <a:pt x="2919553" y="3840140"/>
                </a:cubicBezTo>
                <a:cubicBezTo>
                  <a:pt x="2914126" y="3842380"/>
                  <a:pt x="2919553" y="3851344"/>
                  <a:pt x="2903270" y="3849103"/>
                </a:cubicBezTo>
                <a:cubicBezTo>
                  <a:pt x="2892418" y="3851344"/>
                  <a:pt x="2908699" y="3837899"/>
                  <a:pt x="2886988" y="3840140"/>
                </a:cubicBezTo>
                <a:cubicBezTo>
                  <a:pt x="2854427" y="3842380"/>
                  <a:pt x="2854427" y="3853584"/>
                  <a:pt x="2811008" y="3849103"/>
                </a:cubicBezTo>
                <a:cubicBezTo>
                  <a:pt x="2816436" y="3858066"/>
                  <a:pt x="2805583" y="3860307"/>
                  <a:pt x="2789300" y="3858066"/>
                </a:cubicBezTo>
                <a:cubicBezTo>
                  <a:pt x="2778446" y="3860307"/>
                  <a:pt x="2794728" y="3871511"/>
                  <a:pt x="2773018" y="3869270"/>
                </a:cubicBezTo>
                <a:cubicBezTo>
                  <a:pt x="2762164" y="3869270"/>
                  <a:pt x="2773018" y="3860307"/>
                  <a:pt x="2762164" y="3858066"/>
                </a:cubicBezTo>
                <a:cubicBezTo>
                  <a:pt x="2724174" y="3858066"/>
                  <a:pt x="2697038" y="3862548"/>
                  <a:pt x="2664475" y="3858066"/>
                </a:cubicBezTo>
                <a:cubicBezTo>
                  <a:pt x="2659048" y="3871511"/>
                  <a:pt x="2626484" y="3869270"/>
                  <a:pt x="2593922" y="3869270"/>
                </a:cubicBezTo>
                <a:cubicBezTo>
                  <a:pt x="2593922" y="3887196"/>
                  <a:pt x="2517941" y="3873752"/>
                  <a:pt x="2485377" y="3878233"/>
                </a:cubicBezTo>
                <a:cubicBezTo>
                  <a:pt x="2496232" y="3887196"/>
                  <a:pt x="2479950" y="3887196"/>
                  <a:pt x="2463668" y="3887196"/>
                </a:cubicBezTo>
                <a:cubicBezTo>
                  <a:pt x="2458241" y="3889437"/>
                  <a:pt x="2469095" y="3896160"/>
                  <a:pt x="2452814" y="3893919"/>
                </a:cubicBezTo>
                <a:cubicBezTo>
                  <a:pt x="2441958" y="3893919"/>
                  <a:pt x="2447386" y="3889437"/>
                  <a:pt x="2447386" y="3887196"/>
                </a:cubicBezTo>
                <a:cubicBezTo>
                  <a:pt x="2403968" y="3884956"/>
                  <a:pt x="2387687" y="3889437"/>
                  <a:pt x="2349696" y="3887196"/>
                </a:cubicBezTo>
                <a:cubicBezTo>
                  <a:pt x="2349696" y="3889437"/>
                  <a:pt x="2355123" y="3893919"/>
                  <a:pt x="2344270" y="3893919"/>
                </a:cubicBezTo>
                <a:cubicBezTo>
                  <a:pt x="2300852" y="3893919"/>
                  <a:pt x="2262861" y="3898400"/>
                  <a:pt x="2224871" y="3893919"/>
                </a:cubicBezTo>
                <a:cubicBezTo>
                  <a:pt x="2219444" y="3898400"/>
                  <a:pt x="2219444" y="3907364"/>
                  <a:pt x="2192308" y="3902882"/>
                </a:cubicBezTo>
                <a:cubicBezTo>
                  <a:pt x="2181452" y="3900641"/>
                  <a:pt x="2186881" y="3891678"/>
                  <a:pt x="2165172" y="3893919"/>
                </a:cubicBezTo>
                <a:cubicBezTo>
                  <a:pt x="2165172" y="3907364"/>
                  <a:pt x="2116327" y="3900641"/>
                  <a:pt x="2110900" y="3911845"/>
                </a:cubicBezTo>
                <a:cubicBezTo>
                  <a:pt x="2067482" y="3911845"/>
                  <a:pt x="2045772" y="3914086"/>
                  <a:pt x="2007783" y="3911845"/>
                </a:cubicBezTo>
                <a:cubicBezTo>
                  <a:pt x="2013210" y="3927531"/>
                  <a:pt x="1953511" y="3916327"/>
                  <a:pt x="1953511" y="3932012"/>
                </a:cubicBezTo>
                <a:cubicBezTo>
                  <a:pt x="1931802" y="3932012"/>
                  <a:pt x="1904665" y="3932012"/>
                  <a:pt x="1877529" y="3932012"/>
                </a:cubicBezTo>
                <a:cubicBezTo>
                  <a:pt x="1877529" y="3943216"/>
                  <a:pt x="1839540" y="3938735"/>
                  <a:pt x="1812404" y="3940976"/>
                </a:cubicBezTo>
                <a:cubicBezTo>
                  <a:pt x="1806976" y="3943216"/>
                  <a:pt x="1812404" y="3947698"/>
                  <a:pt x="1806976" y="3947698"/>
                </a:cubicBezTo>
                <a:cubicBezTo>
                  <a:pt x="1790695" y="3947698"/>
                  <a:pt x="1779840" y="3947698"/>
                  <a:pt x="1768984" y="3947698"/>
                </a:cubicBezTo>
                <a:cubicBezTo>
                  <a:pt x="1768984" y="3945457"/>
                  <a:pt x="1768984" y="3940976"/>
                  <a:pt x="1763559" y="3940976"/>
                </a:cubicBezTo>
                <a:cubicBezTo>
                  <a:pt x="1741850" y="3938735"/>
                  <a:pt x="1752704" y="3947698"/>
                  <a:pt x="1741850" y="3947698"/>
                </a:cubicBezTo>
                <a:cubicBezTo>
                  <a:pt x="1709287" y="3945457"/>
                  <a:pt x="1703859" y="3952180"/>
                  <a:pt x="1687578" y="3956661"/>
                </a:cubicBezTo>
                <a:cubicBezTo>
                  <a:pt x="1649587" y="3954420"/>
                  <a:pt x="1622450" y="3958902"/>
                  <a:pt x="1600741" y="3965624"/>
                </a:cubicBezTo>
                <a:cubicBezTo>
                  <a:pt x="1589887" y="3965624"/>
                  <a:pt x="1600741" y="3956661"/>
                  <a:pt x="1579033" y="3958902"/>
                </a:cubicBezTo>
                <a:cubicBezTo>
                  <a:pt x="1562752" y="3956661"/>
                  <a:pt x="1579033" y="3963384"/>
                  <a:pt x="1562752" y="3965624"/>
                </a:cubicBezTo>
                <a:cubicBezTo>
                  <a:pt x="1551898" y="3967865"/>
                  <a:pt x="1524761" y="3963384"/>
                  <a:pt x="1508479" y="3965624"/>
                </a:cubicBezTo>
                <a:cubicBezTo>
                  <a:pt x="1503051" y="3967865"/>
                  <a:pt x="1513907" y="3976828"/>
                  <a:pt x="1503051" y="3976828"/>
                </a:cubicBezTo>
                <a:cubicBezTo>
                  <a:pt x="1475916" y="3976828"/>
                  <a:pt x="1448779" y="3976828"/>
                  <a:pt x="1421645" y="3976828"/>
                </a:cubicBezTo>
                <a:cubicBezTo>
                  <a:pt x="1421645" y="3992514"/>
                  <a:pt x="1356517" y="3981310"/>
                  <a:pt x="1329380" y="3985792"/>
                </a:cubicBezTo>
                <a:cubicBezTo>
                  <a:pt x="1340236" y="3996996"/>
                  <a:pt x="1307672" y="3992514"/>
                  <a:pt x="1291391" y="3994755"/>
                </a:cubicBezTo>
                <a:cubicBezTo>
                  <a:pt x="1285964" y="3996996"/>
                  <a:pt x="1296819" y="4003718"/>
                  <a:pt x="1280536" y="4001477"/>
                </a:cubicBezTo>
                <a:cubicBezTo>
                  <a:pt x="1258828" y="4003718"/>
                  <a:pt x="1280536" y="3990273"/>
                  <a:pt x="1253400" y="3994755"/>
                </a:cubicBezTo>
                <a:cubicBezTo>
                  <a:pt x="1247974" y="4003718"/>
                  <a:pt x="1220837" y="4001477"/>
                  <a:pt x="1215411" y="4010440"/>
                </a:cubicBezTo>
                <a:lnTo>
                  <a:pt x="1181130" y="4011816"/>
                </a:lnTo>
                <a:lnTo>
                  <a:pt x="1181334" y="4008082"/>
                </a:lnTo>
                <a:cubicBezTo>
                  <a:pt x="1184853" y="4006443"/>
                  <a:pt x="1182391" y="4013863"/>
                  <a:pt x="1186660" y="4011091"/>
                </a:cubicBezTo>
                <a:cubicBezTo>
                  <a:pt x="1189431" y="4010583"/>
                  <a:pt x="1184853" y="4006443"/>
                  <a:pt x="1188727" y="4006730"/>
                </a:cubicBezTo>
                <a:cubicBezTo>
                  <a:pt x="1192246" y="4005090"/>
                  <a:pt x="1189784" y="4012510"/>
                  <a:pt x="1194052" y="4009738"/>
                </a:cubicBezTo>
                <a:cubicBezTo>
                  <a:pt x="1192995" y="4003957"/>
                  <a:pt x="1201838" y="4005326"/>
                  <a:pt x="1201882" y="4000340"/>
                </a:cubicBezTo>
                <a:cubicBezTo>
                  <a:pt x="1203729" y="4000002"/>
                  <a:pt x="1206502" y="3999494"/>
                  <a:pt x="1208350" y="3999156"/>
                </a:cubicBezTo>
                <a:cubicBezTo>
                  <a:pt x="1208700" y="4001083"/>
                  <a:pt x="1208879" y="4002046"/>
                  <a:pt x="1209055" y="4003010"/>
                </a:cubicBezTo>
                <a:cubicBezTo>
                  <a:pt x="1211827" y="4002502"/>
                  <a:pt x="1214599" y="4001995"/>
                  <a:pt x="1217371" y="4001488"/>
                </a:cubicBezTo>
                <a:cubicBezTo>
                  <a:pt x="1218909" y="3994237"/>
                  <a:pt x="1210551" y="4000745"/>
                  <a:pt x="1208745" y="3996097"/>
                </a:cubicBezTo>
                <a:cubicBezTo>
                  <a:pt x="1209317" y="3994001"/>
                  <a:pt x="1214289" y="3995082"/>
                  <a:pt x="1215960" y="3993781"/>
                </a:cubicBezTo>
                <a:cubicBezTo>
                  <a:pt x="1215784" y="3992817"/>
                  <a:pt x="1215608" y="3991854"/>
                  <a:pt x="1215431" y="3990890"/>
                </a:cubicBezTo>
                <a:cubicBezTo>
                  <a:pt x="1215826" y="3987831"/>
                  <a:pt x="1210811" y="3991736"/>
                  <a:pt x="1211384" y="3989640"/>
                </a:cubicBezTo>
                <a:cubicBezTo>
                  <a:pt x="1210854" y="3986750"/>
                  <a:pt x="1208829" y="3986125"/>
                  <a:pt x="1209226" y="3983065"/>
                </a:cubicBezTo>
                <a:cubicBezTo>
                  <a:pt x="1214022" y="3983183"/>
                  <a:pt x="1216617" y="3981713"/>
                  <a:pt x="1216836" y="3977690"/>
                </a:cubicBezTo>
                <a:cubicBezTo>
                  <a:pt x="1220532" y="3977013"/>
                  <a:pt x="1223305" y="3976506"/>
                  <a:pt x="1226998" y="3975830"/>
                </a:cubicBezTo>
                <a:cubicBezTo>
                  <a:pt x="1227529" y="3978720"/>
                  <a:pt x="1227881" y="3980647"/>
                  <a:pt x="1230477" y="3979176"/>
                </a:cubicBezTo>
                <a:cubicBezTo>
                  <a:pt x="1233073" y="3977705"/>
                  <a:pt x="1228320" y="3972601"/>
                  <a:pt x="1230914" y="3971131"/>
                </a:cubicBezTo>
                <a:cubicBezTo>
                  <a:pt x="1235536" y="3970285"/>
                  <a:pt x="1240156" y="3969440"/>
                  <a:pt x="1244776" y="3968594"/>
                </a:cubicBezTo>
                <a:cubicBezTo>
                  <a:pt x="1245347" y="3966499"/>
                  <a:pt x="1242618" y="3962020"/>
                  <a:pt x="1244464" y="3961682"/>
                </a:cubicBezTo>
                <a:cubicBezTo>
                  <a:pt x="1247061" y="3960211"/>
                  <a:pt x="1248160" y="3961005"/>
                  <a:pt x="1247589" y="3963101"/>
                </a:cubicBezTo>
                <a:cubicBezTo>
                  <a:pt x="1253486" y="3964013"/>
                  <a:pt x="1259778" y="3961866"/>
                  <a:pt x="1266245" y="3960683"/>
                </a:cubicBezTo>
                <a:cubicBezTo>
                  <a:pt x="1266070" y="3959719"/>
                  <a:pt x="1265717" y="3957792"/>
                  <a:pt x="1265541" y="3956829"/>
                </a:cubicBezTo>
                <a:cubicBezTo>
                  <a:pt x="1260922" y="3957674"/>
                  <a:pt x="1256301" y="3958520"/>
                  <a:pt x="1251681" y="3959365"/>
                </a:cubicBezTo>
                <a:cubicBezTo>
                  <a:pt x="1252077" y="3956306"/>
                  <a:pt x="1249522" y="3952791"/>
                  <a:pt x="1251195" y="3951489"/>
                </a:cubicBezTo>
                <a:cubicBezTo>
                  <a:pt x="1253043" y="3951151"/>
                  <a:pt x="1254891" y="3950813"/>
                  <a:pt x="1257663" y="3950305"/>
                </a:cubicBezTo>
                <a:cubicBezTo>
                  <a:pt x="1254581" y="3943900"/>
                  <a:pt x="1263602" y="3946232"/>
                  <a:pt x="1267122" y="3944592"/>
                </a:cubicBezTo>
                <a:cubicBezTo>
                  <a:pt x="1266946" y="3943628"/>
                  <a:pt x="1266593" y="3941702"/>
                  <a:pt x="1267339" y="3940569"/>
                </a:cubicBezTo>
                <a:cubicBezTo>
                  <a:pt x="1283048" y="3937695"/>
                  <a:pt x="1293213" y="3935835"/>
                  <a:pt x="1307073" y="3933298"/>
                </a:cubicBezTo>
                <a:cubicBezTo>
                  <a:pt x="1307819" y="3932166"/>
                  <a:pt x="1306545" y="3930408"/>
                  <a:pt x="1307291" y="3929276"/>
                </a:cubicBezTo>
                <a:cubicBezTo>
                  <a:pt x="1342403" y="3922850"/>
                  <a:pt x="1374744" y="3916932"/>
                  <a:pt x="1403213" y="3910727"/>
                </a:cubicBezTo>
                <a:cubicBezTo>
                  <a:pt x="1403038" y="3909763"/>
                  <a:pt x="1402684" y="3907837"/>
                  <a:pt x="1404708" y="3908462"/>
                </a:cubicBezTo>
                <a:cubicBezTo>
                  <a:pt x="1406338" y="3912146"/>
                  <a:pt x="1410604" y="3909374"/>
                  <a:pt x="1412101" y="3907109"/>
                </a:cubicBezTo>
                <a:cubicBezTo>
                  <a:pt x="1414830" y="3911588"/>
                  <a:pt x="1426137" y="3905536"/>
                  <a:pt x="1432781" y="3905316"/>
                </a:cubicBezTo>
                <a:cubicBezTo>
                  <a:pt x="1430228" y="3901801"/>
                  <a:pt x="1437049" y="3902544"/>
                  <a:pt x="1438897" y="3902206"/>
                </a:cubicBezTo>
                <a:cubicBezTo>
                  <a:pt x="1439074" y="3903169"/>
                  <a:pt x="1439074" y="3903169"/>
                  <a:pt x="1439250" y="3904132"/>
                </a:cubicBezTo>
                <a:cubicBezTo>
                  <a:pt x="1462525" y="3900869"/>
                  <a:pt x="1475285" y="3897538"/>
                  <a:pt x="1495790" y="3894781"/>
                </a:cubicBezTo>
                <a:cubicBezTo>
                  <a:pt x="1496142" y="3896708"/>
                  <a:pt x="1496497" y="3898635"/>
                  <a:pt x="1498167" y="3897333"/>
                </a:cubicBezTo>
                <a:cubicBezTo>
                  <a:pt x="1497109" y="3891553"/>
                  <a:pt x="1508155" y="3894510"/>
                  <a:pt x="1509298" y="3890318"/>
                </a:cubicBezTo>
                <a:cubicBezTo>
                  <a:pt x="1509516" y="3886295"/>
                  <a:pt x="1503755" y="3891333"/>
                  <a:pt x="1504720" y="3886178"/>
                </a:cubicBezTo>
                <a:cubicBezTo>
                  <a:pt x="1505292" y="3884082"/>
                  <a:pt x="1510265" y="3885163"/>
                  <a:pt x="1507712" y="3881647"/>
                </a:cubicBezTo>
                <a:cubicBezTo>
                  <a:pt x="1505511" y="3880059"/>
                  <a:pt x="1500891" y="3880904"/>
                  <a:pt x="1496271" y="3881750"/>
                </a:cubicBezTo>
                <a:cubicBezTo>
                  <a:pt x="1495919" y="3879823"/>
                  <a:pt x="1495743" y="3878860"/>
                  <a:pt x="1493895" y="3879198"/>
                </a:cubicBezTo>
                <a:cubicBezTo>
                  <a:pt x="1492004" y="3884522"/>
                  <a:pt x="1477966" y="3886095"/>
                  <a:pt x="1475414" y="3882580"/>
                </a:cubicBezTo>
                <a:cubicBezTo>
                  <a:pt x="1473743" y="3883881"/>
                  <a:pt x="1475194" y="3886602"/>
                  <a:pt x="1471322" y="3886315"/>
                </a:cubicBezTo>
                <a:cubicBezTo>
                  <a:pt x="1470398" y="3886484"/>
                  <a:pt x="1470045" y="3884557"/>
                  <a:pt x="1469870" y="3883594"/>
                </a:cubicBezTo>
                <a:cubicBezTo>
                  <a:pt x="1458032" y="3886756"/>
                  <a:pt x="1448441" y="3886520"/>
                  <a:pt x="1436429" y="3888718"/>
                </a:cubicBezTo>
                <a:cubicBezTo>
                  <a:pt x="1436076" y="3886791"/>
                  <a:pt x="1435899" y="3885828"/>
                  <a:pt x="1434799" y="3885033"/>
                </a:cubicBezTo>
                <a:cubicBezTo>
                  <a:pt x="1432952" y="3885372"/>
                  <a:pt x="1431103" y="3885710"/>
                  <a:pt x="1429256" y="3886048"/>
                </a:cubicBezTo>
                <a:cubicBezTo>
                  <a:pt x="1427322" y="3896358"/>
                  <a:pt x="1409455" y="3892658"/>
                  <a:pt x="1400392" y="3895312"/>
                </a:cubicBezTo>
                <a:cubicBezTo>
                  <a:pt x="1400041" y="3893386"/>
                  <a:pt x="1399862" y="3892422"/>
                  <a:pt x="1398761" y="3891628"/>
                </a:cubicBezTo>
                <a:cubicBezTo>
                  <a:pt x="1379358" y="3895179"/>
                  <a:pt x="1358459" y="3900995"/>
                  <a:pt x="1340374" y="3901317"/>
                </a:cubicBezTo>
                <a:cubicBezTo>
                  <a:pt x="1337645" y="3896838"/>
                  <a:pt x="1344818" y="3899508"/>
                  <a:pt x="1343365" y="3896787"/>
                </a:cubicBezTo>
                <a:cubicBezTo>
                  <a:pt x="1341911" y="3894066"/>
                  <a:pt x="1337645" y="3896838"/>
                  <a:pt x="1335797" y="3897176"/>
                </a:cubicBezTo>
                <a:cubicBezTo>
                  <a:pt x="1336677" y="3901993"/>
                  <a:pt x="1327656" y="3899662"/>
                  <a:pt x="1324136" y="3901301"/>
                </a:cubicBezTo>
                <a:cubicBezTo>
                  <a:pt x="1323960" y="3900338"/>
                  <a:pt x="1324356" y="3897279"/>
                  <a:pt x="1321758" y="3898749"/>
                </a:cubicBezTo>
                <a:cubicBezTo>
                  <a:pt x="1318811" y="3898293"/>
                  <a:pt x="1322640" y="3903566"/>
                  <a:pt x="1318593" y="3902316"/>
                </a:cubicBezTo>
                <a:cubicBezTo>
                  <a:pt x="1316744" y="3902654"/>
                  <a:pt x="1317140" y="3899595"/>
                  <a:pt x="1316216" y="3899764"/>
                </a:cubicBezTo>
                <a:cubicBezTo>
                  <a:pt x="1311595" y="3900609"/>
                  <a:pt x="1309747" y="3900947"/>
                  <a:pt x="1305127" y="3901793"/>
                </a:cubicBezTo>
                <a:cubicBezTo>
                  <a:pt x="1305304" y="3902756"/>
                  <a:pt x="1306580" y="3904514"/>
                  <a:pt x="1304732" y="3904852"/>
                </a:cubicBezTo>
                <a:cubicBezTo>
                  <a:pt x="1302885" y="3905190"/>
                  <a:pt x="1301036" y="3905529"/>
                  <a:pt x="1299189" y="3905867"/>
                </a:cubicBezTo>
                <a:cubicBezTo>
                  <a:pt x="1298836" y="3903940"/>
                  <a:pt x="1297559" y="3902182"/>
                  <a:pt x="1295887" y="3903484"/>
                </a:cubicBezTo>
                <a:cubicBezTo>
                  <a:pt x="1293113" y="3903991"/>
                  <a:pt x="1295668" y="3907507"/>
                  <a:pt x="1292720" y="3907050"/>
                </a:cubicBezTo>
                <a:cubicBezTo>
                  <a:pt x="1290873" y="3907389"/>
                  <a:pt x="1291267" y="3904329"/>
                  <a:pt x="1290343" y="3904498"/>
                </a:cubicBezTo>
                <a:cubicBezTo>
                  <a:pt x="1285900" y="3906307"/>
                  <a:pt x="1280178" y="3906358"/>
                  <a:pt x="1276307" y="3906071"/>
                </a:cubicBezTo>
                <a:cubicBezTo>
                  <a:pt x="1274501" y="3901423"/>
                  <a:pt x="1280221" y="3901372"/>
                  <a:pt x="1277140" y="3894967"/>
                </a:cubicBezTo>
                <a:cubicBezTo>
                  <a:pt x="1278987" y="3894628"/>
                  <a:pt x="1279911" y="3894459"/>
                  <a:pt x="1280836" y="3894290"/>
                </a:cubicBezTo>
                <a:cubicBezTo>
                  <a:pt x="1278853" y="3888679"/>
                  <a:pt x="1285850" y="3890385"/>
                  <a:pt x="1284969" y="3885568"/>
                </a:cubicBezTo>
                <a:cubicBezTo>
                  <a:pt x="1286818" y="3885230"/>
                  <a:pt x="1288665" y="3884892"/>
                  <a:pt x="1290513" y="3884554"/>
                </a:cubicBezTo>
                <a:cubicBezTo>
                  <a:pt x="1288883" y="3880869"/>
                  <a:pt x="1294781" y="3881782"/>
                  <a:pt x="1293899" y="3876965"/>
                </a:cubicBezTo>
                <a:cubicBezTo>
                  <a:pt x="1291698" y="3875376"/>
                  <a:pt x="1288356" y="3877979"/>
                  <a:pt x="1289321" y="3872824"/>
                </a:cubicBezTo>
                <a:cubicBezTo>
                  <a:pt x="1284702" y="3873669"/>
                  <a:pt x="1281578" y="3872250"/>
                  <a:pt x="1277133" y="3874059"/>
                </a:cubicBezTo>
                <a:cubicBezTo>
                  <a:pt x="1277924" y="3867940"/>
                  <a:pt x="1271236" y="3873146"/>
                  <a:pt x="1272028" y="3867028"/>
                </a:cubicBezTo>
                <a:cubicBezTo>
                  <a:pt x="1270179" y="3867366"/>
                  <a:pt x="1265734" y="3869175"/>
                  <a:pt x="1265384" y="3867248"/>
                </a:cubicBezTo>
                <a:cubicBezTo>
                  <a:pt x="1265029" y="3865321"/>
                  <a:pt x="1264678" y="3863394"/>
                  <a:pt x="1264500" y="3862431"/>
                </a:cubicBezTo>
                <a:cubicBezTo>
                  <a:pt x="1268373" y="3862718"/>
                  <a:pt x="1266567" y="3858070"/>
                  <a:pt x="1267315" y="3856938"/>
                </a:cubicBezTo>
                <a:cubicBezTo>
                  <a:pt x="1270087" y="3856430"/>
                  <a:pt x="1271936" y="3856092"/>
                  <a:pt x="1273784" y="3855754"/>
                </a:cubicBezTo>
                <a:cubicBezTo>
                  <a:pt x="1273254" y="3852864"/>
                  <a:pt x="1272902" y="3850937"/>
                  <a:pt x="1272373" y="3848047"/>
                </a:cubicBezTo>
                <a:cubicBezTo>
                  <a:pt x="1274221" y="3847708"/>
                  <a:pt x="1276069" y="3847370"/>
                  <a:pt x="1276818" y="3846238"/>
                </a:cubicBezTo>
                <a:cubicBezTo>
                  <a:pt x="1276287" y="3843348"/>
                  <a:pt x="1274441" y="3843686"/>
                  <a:pt x="1274660" y="3839663"/>
                </a:cubicBezTo>
                <a:cubicBezTo>
                  <a:pt x="1285747" y="3837634"/>
                  <a:pt x="1294988" y="3835943"/>
                  <a:pt x="1304976" y="3833120"/>
                </a:cubicBezTo>
                <a:cubicBezTo>
                  <a:pt x="1304798" y="3832156"/>
                  <a:pt x="1304623" y="3831193"/>
                  <a:pt x="1305546" y="3831024"/>
                </a:cubicBezTo>
                <a:cubicBezTo>
                  <a:pt x="1311090" y="3830009"/>
                  <a:pt x="1316635" y="3828995"/>
                  <a:pt x="1322178" y="3827980"/>
                </a:cubicBezTo>
                <a:cubicBezTo>
                  <a:pt x="1321607" y="3830076"/>
                  <a:pt x="1322708" y="3830870"/>
                  <a:pt x="1325304" y="3829400"/>
                </a:cubicBezTo>
                <a:cubicBezTo>
                  <a:pt x="1328428" y="3830819"/>
                  <a:pt x="1324774" y="3826510"/>
                  <a:pt x="1327723" y="3826966"/>
                </a:cubicBezTo>
                <a:cubicBezTo>
                  <a:pt x="1337887" y="3825106"/>
                  <a:pt x="1344179" y="3822959"/>
                  <a:pt x="1352496" y="3821437"/>
                </a:cubicBezTo>
                <a:cubicBezTo>
                  <a:pt x="1352143" y="3819510"/>
                  <a:pt x="1350866" y="3817752"/>
                  <a:pt x="1351790" y="3817583"/>
                </a:cubicBezTo>
                <a:cubicBezTo>
                  <a:pt x="1355484" y="3816907"/>
                  <a:pt x="1359182" y="3816231"/>
                  <a:pt x="1361954" y="3815723"/>
                </a:cubicBezTo>
                <a:cubicBezTo>
                  <a:pt x="1362087" y="3821673"/>
                  <a:pt x="1369697" y="3816297"/>
                  <a:pt x="1370580" y="3821114"/>
                </a:cubicBezTo>
                <a:cubicBezTo>
                  <a:pt x="1373352" y="3820607"/>
                  <a:pt x="1380349" y="3822314"/>
                  <a:pt x="1377620" y="3817835"/>
                </a:cubicBezTo>
                <a:cubicBezTo>
                  <a:pt x="1377090" y="3814945"/>
                  <a:pt x="1371150" y="3819018"/>
                  <a:pt x="1370799" y="3817092"/>
                </a:cubicBezTo>
                <a:cubicBezTo>
                  <a:pt x="1370623" y="3816128"/>
                  <a:pt x="1370446" y="3815165"/>
                  <a:pt x="1370270" y="3814201"/>
                </a:cubicBezTo>
                <a:cubicBezTo>
                  <a:pt x="1373965" y="3813525"/>
                  <a:pt x="1376738" y="3813018"/>
                  <a:pt x="1380434" y="3812341"/>
                </a:cubicBezTo>
                <a:cubicBezTo>
                  <a:pt x="1377528" y="3806899"/>
                  <a:pt x="1383424" y="3807811"/>
                  <a:pt x="1382897" y="3804921"/>
                </a:cubicBezTo>
                <a:cubicBezTo>
                  <a:pt x="1377748" y="3802876"/>
                  <a:pt x="1371808" y="3806950"/>
                  <a:pt x="1370488" y="3810179"/>
                </a:cubicBezTo>
                <a:cubicBezTo>
                  <a:pt x="1367716" y="3810686"/>
                  <a:pt x="1368684" y="3805531"/>
                  <a:pt x="1366087" y="3807001"/>
                </a:cubicBezTo>
                <a:cubicBezTo>
                  <a:pt x="1362215" y="3806714"/>
                  <a:pt x="1366793" y="3810855"/>
                  <a:pt x="1362919" y="3810568"/>
                </a:cubicBezTo>
                <a:cubicBezTo>
                  <a:pt x="1361115" y="3805920"/>
                  <a:pt x="1354252" y="3810163"/>
                  <a:pt x="1349454" y="3810045"/>
                </a:cubicBezTo>
                <a:cubicBezTo>
                  <a:pt x="1348665" y="3816164"/>
                  <a:pt x="1336696" y="3813376"/>
                  <a:pt x="1331503" y="3816317"/>
                </a:cubicBezTo>
                <a:cubicBezTo>
                  <a:pt x="1331327" y="3815354"/>
                  <a:pt x="1331152" y="3814390"/>
                  <a:pt x="1330975" y="3813427"/>
                </a:cubicBezTo>
                <a:cubicBezTo>
                  <a:pt x="1310470" y="3816183"/>
                  <a:pt x="1291990" y="3819565"/>
                  <a:pt x="1272585" y="3823116"/>
                </a:cubicBezTo>
                <a:cubicBezTo>
                  <a:pt x="1273158" y="3821020"/>
                  <a:pt x="1272058" y="3820226"/>
                  <a:pt x="1269285" y="3820733"/>
                </a:cubicBezTo>
                <a:cubicBezTo>
                  <a:pt x="1266336" y="3820277"/>
                  <a:pt x="1269813" y="3823623"/>
                  <a:pt x="1267042" y="3824131"/>
                </a:cubicBezTo>
                <a:cubicBezTo>
                  <a:pt x="1265018" y="3823505"/>
                  <a:pt x="1260927" y="3827241"/>
                  <a:pt x="1261144" y="3823218"/>
                </a:cubicBezTo>
                <a:cubicBezTo>
                  <a:pt x="1260793" y="3821292"/>
                  <a:pt x="1265766" y="3822373"/>
                  <a:pt x="1267437" y="3821071"/>
                </a:cubicBezTo>
                <a:cubicBezTo>
                  <a:pt x="1267260" y="3820108"/>
                  <a:pt x="1266909" y="3818181"/>
                  <a:pt x="1266556" y="3816254"/>
                </a:cubicBezTo>
                <a:cubicBezTo>
                  <a:pt x="1250848" y="3819129"/>
                  <a:pt x="1235138" y="3822003"/>
                  <a:pt x="1218508" y="3825047"/>
                </a:cubicBezTo>
                <a:cubicBezTo>
                  <a:pt x="1218726" y="3821024"/>
                  <a:pt x="1217097" y="3817340"/>
                  <a:pt x="1214324" y="3817847"/>
                </a:cubicBezTo>
                <a:cubicBezTo>
                  <a:pt x="1213442" y="3813030"/>
                  <a:pt x="1212561" y="3808213"/>
                  <a:pt x="1211680" y="3803396"/>
                </a:cubicBezTo>
                <a:cubicBezTo>
                  <a:pt x="1214629" y="3803852"/>
                  <a:pt x="1215198" y="3801756"/>
                  <a:pt x="1217972" y="3801249"/>
                </a:cubicBezTo>
                <a:cubicBezTo>
                  <a:pt x="1217753" y="3805272"/>
                  <a:pt x="1219778" y="3805897"/>
                  <a:pt x="1222373" y="3804426"/>
                </a:cubicBezTo>
                <a:cubicBezTo>
                  <a:pt x="1223340" y="3799271"/>
                  <a:pt x="1218324" y="3803176"/>
                  <a:pt x="1217796" y="3800285"/>
                </a:cubicBezTo>
                <a:cubicBezTo>
                  <a:pt x="1217090" y="3796432"/>
                  <a:pt x="1224087" y="3798138"/>
                  <a:pt x="1225583" y="3795873"/>
                </a:cubicBezTo>
                <a:cubicBezTo>
                  <a:pt x="1222676" y="3790431"/>
                  <a:pt x="1212294" y="3796314"/>
                  <a:pt x="1206573" y="3796365"/>
                </a:cubicBezTo>
                <a:cubicBezTo>
                  <a:pt x="1205297" y="3794607"/>
                  <a:pt x="1204372" y="3794776"/>
                  <a:pt x="1204943" y="3792680"/>
                </a:cubicBezTo>
                <a:cubicBezTo>
                  <a:pt x="1202171" y="3793188"/>
                  <a:pt x="1200323" y="3793526"/>
                  <a:pt x="1197552" y="3794033"/>
                </a:cubicBezTo>
                <a:cubicBezTo>
                  <a:pt x="1197905" y="3795960"/>
                  <a:pt x="1199357" y="3798681"/>
                  <a:pt x="1196409" y="3798225"/>
                </a:cubicBezTo>
                <a:cubicBezTo>
                  <a:pt x="1193460" y="3797769"/>
                  <a:pt x="1193679" y="3793746"/>
                  <a:pt x="1189983" y="3794422"/>
                </a:cubicBezTo>
                <a:cubicBezTo>
                  <a:pt x="1190773" y="3788304"/>
                  <a:pt x="1187825" y="3787848"/>
                  <a:pt x="1185448" y="3785296"/>
                </a:cubicBezTo>
                <a:cubicBezTo>
                  <a:pt x="1183996" y="3782575"/>
                  <a:pt x="1189145" y="3784619"/>
                  <a:pt x="1186591" y="3781104"/>
                </a:cubicBezTo>
                <a:cubicBezTo>
                  <a:pt x="1183819" y="3781611"/>
                  <a:pt x="1183601" y="3785634"/>
                  <a:pt x="1177703" y="3784722"/>
                </a:cubicBezTo>
                <a:cubicBezTo>
                  <a:pt x="1177175" y="3781831"/>
                  <a:pt x="1175150" y="3781206"/>
                  <a:pt x="1175546" y="3778147"/>
                </a:cubicBezTo>
                <a:cubicBezTo>
                  <a:pt x="1172774" y="3778654"/>
                  <a:pt x="1170926" y="3778992"/>
                  <a:pt x="1168153" y="3779499"/>
                </a:cubicBezTo>
                <a:cubicBezTo>
                  <a:pt x="1167800" y="3777573"/>
                  <a:pt x="1167625" y="3776609"/>
                  <a:pt x="1167448" y="3775646"/>
                </a:cubicBezTo>
                <a:cubicBezTo>
                  <a:pt x="1164676" y="3776153"/>
                  <a:pt x="1163577" y="3775359"/>
                  <a:pt x="1160803" y="3775866"/>
                </a:cubicBezTo>
                <a:cubicBezTo>
                  <a:pt x="1160056" y="3776999"/>
                  <a:pt x="1161333" y="3778756"/>
                  <a:pt x="1159837" y="3781021"/>
                </a:cubicBezTo>
                <a:cubicBezTo>
                  <a:pt x="1158913" y="3781190"/>
                  <a:pt x="1156888" y="3780565"/>
                  <a:pt x="1157065" y="3781529"/>
                </a:cubicBezTo>
                <a:cubicBezTo>
                  <a:pt x="1156141" y="3781698"/>
                  <a:pt x="1157594" y="3784419"/>
                  <a:pt x="1157770" y="3785382"/>
                </a:cubicBezTo>
                <a:cubicBezTo>
                  <a:pt x="1156847" y="3785551"/>
                  <a:pt x="1154823" y="3784926"/>
                  <a:pt x="1154075" y="3786059"/>
                </a:cubicBezTo>
                <a:cubicBezTo>
                  <a:pt x="1153151" y="3786228"/>
                  <a:pt x="1156057" y="3791670"/>
                  <a:pt x="1150907" y="3789625"/>
                </a:cubicBezTo>
                <a:cubicBezTo>
                  <a:pt x="1151613" y="3793479"/>
                  <a:pt x="1152141" y="3796369"/>
                  <a:pt x="1150470" y="3797671"/>
                </a:cubicBezTo>
                <a:cubicBezTo>
                  <a:pt x="1148445" y="3797045"/>
                  <a:pt x="1147917" y="3794155"/>
                  <a:pt x="1147211" y="3790302"/>
                </a:cubicBezTo>
                <a:cubicBezTo>
                  <a:pt x="1142944" y="3793074"/>
                  <a:pt x="1143735" y="3786955"/>
                  <a:pt x="1142282" y="3784234"/>
                </a:cubicBezTo>
                <a:cubicBezTo>
                  <a:pt x="1133964" y="3785756"/>
                  <a:pt x="1125648" y="3787278"/>
                  <a:pt x="1117332" y="3788799"/>
                </a:cubicBezTo>
                <a:cubicBezTo>
                  <a:pt x="1117946" y="3781717"/>
                  <a:pt x="1109412" y="3787262"/>
                  <a:pt x="1108707" y="3783408"/>
                </a:cubicBezTo>
                <a:cubicBezTo>
                  <a:pt x="1109278" y="3781312"/>
                  <a:pt x="1113327" y="3782563"/>
                  <a:pt x="1115922" y="3781092"/>
                </a:cubicBezTo>
                <a:cubicBezTo>
                  <a:pt x="1115746" y="3780129"/>
                  <a:pt x="1114470" y="3778371"/>
                  <a:pt x="1115218" y="3777239"/>
                </a:cubicBezTo>
                <a:cubicBezTo>
                  <a:pt x="1121685" y="3776055"/>
                  <a:pt x="1125952" y="3773283"/>
                  <a:pt x="1132773" y="3774026"/>
                </a:cubicBezTo>
                <a:cubicBezTo>
                  <a:pt x="1133168" y="3770967"/>
                  <a:pt x="1135765" y="3769496"/>
                  <a:pt x="1139283" y="3767856"/>
                </a:cubicBezTo>
                <a:cubicBezTo>
                  <a:pt x="1138931" y="3765929"/>
                  <a:pt x="1138402" y="3763039"/>
                  <a:pt x="1138049" y="3761112"/>
                </a:cubicBezTo>
                <a:cubicBezTo>
                  <a:pt x="1135278" y="3761620"/>
                  <a:pt x="1131581" y="3762296"/>
                  <a:pt x="1127886" y="3762972"/>
                </a:cubicBezTo>
                <a:cubicBezTo>
                  <a:pt x="1128499" y="3755890"/>
                  <a:pt x="1119217" y="3762567"/>
                  <a:pt x="1118159" y="3756787"/>
                </a:cubicBezTo>
                <a:cubicBezTo>
                  <a:pt x="1112792" y="3758765"/>
                  <a:pt x="1109491" y="3756382"/>
                  <a:pt x="1104122" y="3758360"/>
                </a:cubicBezTo>
                <a:cubicBezTo>
                  <a:pt x="1104166" y="3753374"/>
                  <a:pt x="1098973" y="3756315"/>
                  <a:pt x="1095102" y="3756028"/>
                </a:cubicBezTo>
                <a:cubicBezTo>
                  <a:pt x="1094925" y="3755065"/>
                  <a:pt x="1094749" y="3754101"/>
                  <a:pt x="1094397" y="3752174"/>
                </a:cubicBezTo>
                <a:cubicBezTo>
                  <a:pt x="1088853" y="3753189"/>
                  <a:pt x="1084408" y="3754998"/>
                  <a:pt x="1080359" y="3753747"/>
                </a:cubicBezTo>
                <a:cubicBezTo>
                  <a:pt x="1079083" y="3751990"/>
                  <a:pt x="1082031" y="3752446"/>
                  <a:pt x="1083879" y="3752107"/>
                </a:cubicBezTo>
                <a:cubicBezTo>
                  <a:pt x="1082645" y="3745364"/>
                  <a:pt x="1081765" y="3740547"/>
                  <a:pt x="1079958" y="3735899"/>
                </a:cubicBezTo>
                <a:cubicBezTo>
                  <a:pt x="1076085" y="3735612"/>
                  <a:pt x="1074634" y="3732890"/>
                  <a:pt x="1072257" y="3730338"/>
                </a:cubicBezTo>
                <a:cubicBezTo>
                  <a:pt x="1077801" y="3729324"/>
                  <a:pt x="1081320" y="3727684"/>
                  <a:pt x="1085941" y="3726839"/>
                </a:cubicBezTo>
                <a:cubicBezTo>
                  <a:pt x="1086512" y="3724743"/>
                  <a:pt x="1085236" y="3722985"/>
                  <a:pt x="1086159" y="3722816"/>
                </a:cubicBezTo>
                <a:cubicBezTo>
                  <a:pt x="1094827" y="3723221"/>
                  <a:pt x="1092669" y="3716646"/>
                  <a:pt x="1100238" y="3716257"/>
                </a:cubicBezTo>
                <a:cubicBezTo>
                  <a:pt x="1099710" y="3713367"/>
                  <a:pt x="1099180" y="3710476"/>
                  <a:pt x="1098652" y="3707586"/>
                </a:cubicBezTo>
                <a:cubicBezTo>
                  <a:pt x="1095131" y="3709226"/>
                  <a:pt x="1093107" y="3708601"/>
                  <a:pt x="1093327" y="3704578"/>
                </a:cubicBezTo>
                <a:cubicBezTo>
                  <a:pt x="1090555" y="3705085"/>
                  <a:pt x="1086286" y="3707858"/>
                  <a:pt x="1085758" y="3704967"/>
                </a:cubicBezTo>
                <a:cubicBezTo>
                  <a:pt x="1088354" y="3703497"/>
                  <a:pt x="1089849" y="3701232"/>
                  <a:pt x="1090244" y="3698172"/>
                </a:cubicBezTo>
                <a:cubicBezTo>
                  <a:pt x="1095787" y="3697158"/>
                  <a:pt x="1101332" y="3696143"/>
                  <a:pt x="1106876" y="3695129"/>
                </a:cubicBezTo>
                <a:cubicBezTo>
                  <a:pt x="1105070" y="3690481"/>
                  <a:pt x="1109867" y="3690599"/>
                  <a:pt x="1113563" y="3689922"/>
                </a:cubicBezTo>
                <a:cubicBezTo>
                  <a:pt x="1111934" y="3686238"/>
                  <a:pt x="1114706" y="3685731"/>
                  <a:pt x="1113077" y="3682046"/>
                </a:cubicBezTo>
                <a:cubicBezTo>
                  <a:pt x="1115848" y="3681539"/>
                  <a:pt x="1119544" y="3680863"/>
                  <a:pt x="1119940" y="3677803"/>
                </a:cubicBezTo>
                <a:cubicBezTo>
                  <a:pt x="1116815" y="3676384"/>
                  <a:pt x="1114438" y="3673832"/>
                  <a:pt x="1110566" y="3673545"/>
                </a:cubicBezTo>
                <a:cubicBezTo>
                  <a:pt x="1110037" y="3670654"/>
                  <a:pt x="1109508" y="3667764"/>
                  <a:pt x="1111181" y="3666463"/>
                </a:cubicBezTo>
                <a:cubicBezTo>
                  <a:pt x="1113027" y="3666124"/>
                  <a:pt x="1114876" y="3665786"/>
                  <a:pt x="1117649" y="3665279"/>
                </a:cubicBezTo>
                <a:cubicBezTo>
                  <a:pt x="1116944" y="3661425"/>
                  <a:pt x="1116238" y="3657572"/>
                  <a:pt x="1115356" y="3652755"/>
                </a:cubicBezTo>
                <a:cubicBezTo>
                  <a:pt x="1113508" y="3653093"/>
                  <a:pt x="1110913" y="3654564"/>
                  <a:pt x="1111484" y="3652468"/>
                </a:cubicBezTo>
                <a:cubicBezTo>
                  <a:pt x="1109855" y="3648783"/>
                  <a:pt x="1117027" y="3651453"/>
                  <a:pt x="1114298" y="3646974"/>
                </a:cubicBezTo>
                <a:cubicBezTo>
                  <a:pt x="1112845" y="3644253"/>
                  <a:pt x="1107083" y="3649290"/>
                  <a:pt x="1106554" y="3646400"/>
                </a:cubicBezTo>
                <a:cubicBezTo>
                  <a:pt x="1107873" y="3643172"/>
                  <a:pt x="1106991" y="3638355"/>
                  <a:pt x="1112711" y="3638304"/>
                </a:cubicBezTo>
                <a:cubicBezTo>
                  <a:pt x="1111301" y="3630596"/>
                  <a:pt x="1108571" y="3626117"/>
                  <a:pt x="1109185" y="3619035"/>
                </a:cubicBezTo>
                <a:cubicBezTo>
                  <a:pt x="1102893" y="3621182"/>
                  <a:pt x="1103332" y="3613137"/>
                  <a:pt x="1102274" y="3607357"/>
                </a:cubicBezTo>
                <a:cubicBezTo>
                  <a:pt x="1099501" y="3607864"/>
                  <a:pt x="1096159" y="3610467"/>
                  <a:pt x="1094705" y="3607746"/>
                </a:cubicBezTo>
                <a:cubicBezTo>
                  <a:pt x="1093295" y="3600039"/>
                  <a:pt x="1091709" y="3591368"/>
                  <a:pt x="1090121" y="3582697"/>
                </a:cubicBezTo>
                <a:cubicBezTo>
                  <a:pt x="1083830" y="3584844"/>
                  <a:pt x="1085763" y="3574534"/>
                  <a:pt x="1084133" y="3570849"/>
                </a:cubicBezTo>
                <a:cubicBezTo>
                  <a:pt x="1080615" y="3572489"/>
                  <a:pt x="1080085" y="3569599"/>
                  <a:pt x="1078808" y="3567841"/>
                </a:cubicBezTo>
                <a:cubicBezTo>
                  <a:pt x="1076784" y="3567216"/>
                  <a:pt x="1074717" y="3571577"/>
                  <a:pt x="1073265" y="3568856"/>
                </a:cubicBezTo>
                <a:cubicBezTo>
                  <a:pt x="1073089" y="3567892"/>
                  <a:pt x="1072912" y="3566929"/>
                  <a:pt x="1072735" y="3565966"/>
                </a:cubicBezTo>
                <a:cubicBezTo>
                  <a:pt x="1071458" y="3564208"/>
                  <a:pt x="1077532" y="3566084"/>
                  <a:pt x="1076079" y="3563362"/>
                </a:cubicBezTo>
                <a:cubicBezTo>
                  <a:pt x="1074273" y="3558714"/>
                  <a:pt x="1067762" y="3564884"/>
                  <a:pt x="1067057" y="3561031"/>
                </a:cubicBezTo>
                <a:cubicBezTo>
                  <a:pt x="1066529" y="3558140"/>
                  <a:pt x="1069476" y="3558596"/>
                  <a:pt x="1071149" y="3557295"/>
                </a:cubicBezTo>
                <a:cubicBezTo>
                  <a:pt x="1070267" y="3552478"/>
                  <a:pt x="1066395" y="3552191"/>
                  <a:pt x="1065513" y="3547374"/>
                </a:cubicBezTo>
                <a:cubicBezTo>
                  <a:pt x="1064413" y="3546579"/>
                  <a:pt x="1060893" y="3548219"/>
                  <a:pt x="1060541" y="3546292"/>
                </a:cubicBezTo>
                <a:cubicBezTo>
                  <a:pt x="1059264" y="3544535"/>
                  <a:pt x="1061331" y="3540174"/>
                  <a:pt x="1057812" y="3541814"/>
                </a:cubicBezTo>
                <a:cubicBezTo>
                  <a:pt x="1055788" y="3541188"/>
                  <a:pt x="1055920" y="3547138"/>
                  <a:pt x="1052443" y="3543792"/>
                </a:cubicBezTo>
                <a:cubicBezTo>
                  <a:pt x="1051168" y="3542034"/>
                  <a:pt x="1055039" y="3542321"/>
                  <a:pt x="1055964" y="3542152"/>
                </a:cubicBezTo>
                <a:cubicBezTo>
                  <a:pt x="1055259" y="3538298"/>
                  <a:pt x="1054729" y="3535408"/>
                  <a:pt x="1054201" y="3532518"/>
                </a:cubicBezTo>
                <a:cubicBezTo>
                  <a:pt x="1049932" y="3535290"/>
                  <a:pt x="1051470" y="3528039"/>
                  <a:pt x="1047204" y="3530811"/>
                </a:cubicBezTo>
                <a:cubicBezTo>
                  <a:pt x="1046675" y="3527921"/>
                  <a:pt x="1046322" y="3525994"/>
                  <a:pt x="1043549" y="3526501"/>
                </a:cubicBezTo>
                <a:cubicBezTo>
                  <a:pt x="1040954" y="3527972"/>
                  <a:pt x="1043683" y="3532451"/>
                  <a:pt x="1038710" y="3531370"/>
                </a:cubicBezTo>
                <a:cubicBezTo>
                  <a:pt x="1038358" y="3529443"/>
                  <a:pt x="1038005" y="3527516"/>
                  <a:pt x="1037477" y="3524626"/>
                </a:cubicBezTo>
                <a:cubicBezTo>
                  <a:pt x="1032285" y="3527567"/>
                  <a:pt x="1033823" y="3520316"/>
                  <a:pt x="1032370" y="3517595"/>
                </a:cubicBezTo>
                <a:cubicBezTo>
                  <a:pt x="1027751" y="3518440"/>
                  <a:pt x="1027792" y="3513454"/>
                  <a:pt x="1023920" y="3513167"/>
                </a:cubicBezTo>
                <a:cubicBezTo>
                  <a:pt x="1023568" y="3511240"/>
                  <a:pt x="1023215" y="3509313"/>
                  <a:pt x="1022862" y="3507387"/>
                </a:cubicBezTo>
                <a:cubicBezTo>
                  <a:pt x="1017890" y="3506305"/>
                  <a:pt x="1020797" y="3511747"/>
                  <a:pt x="1018024" y="3512255"/>
                </a:cubicBezTo>
                <a:cubicBezTo>
                  <a:pt x="1016789" y="3505511"/>
                  <a:pt x="1008078" y="3510092"/>
                  <a:pt x="1006845" y="3503348"/>
                </a:cubicBezTo>
                <a:cubicBezTo>
                  <a:pt x="1002224" y="3504194"/>
                  <a:pt x="999100" y="3502774"/>
                  <a:pt x="995579" y="3504414"/>
                </a:cubicBezTo>
                <a:cubicBezTo>
                  <a:pt x="995227" y="3502487"/>
                  <a:pt x="995051" y="3501524"/>
                  <a:pt x="994875" y="3500560"/>
                </a:cubicBezTo>
                <a:cubicBezTo>
                  <a:pt x="991178" y="3501237"/>
                  <a:pt x="987482" y="3501913"/>
                  <a:pt x="983786" y="3502589"/>
                </a:cubicBezTo>
                <a:cubicBezTo>
                  <a:pt x="983257" y="3499699"/>
                  <a:pt x="982905" y="3497772"/>
                  <a:pt x="980133" y="3498280"/>
                </a:cubicBezTo>
                <a:cubicBezTo>
                  <a:pt x="982291" y="3504854"/>
                  <a:pt x="974546" y="3504280"/>
                  <a:pt x="969002" y="3505295"/>
                </a:cubicBezTo>
                <a:cubicBezTo>
                  <a:pt x="969179" y="3506258"/>
                  <a:pt x="969532" y="3508185"/>
                  <a:pt x="968783" y="3509317"/>
                </a:cubicBezTo>
                <a:cubicBezTo>
                  <a:pt x="965835" y="3508861"/>
                  <a:pt x="960643" y="3511803"/>
                  <a:pt x="960862" y="3507780"/>
                </a:cubicBezTo>
                <a:cubicBezTo>
                  <a:pt x="958090" y="3508287"/>
                  <a:pt x="959719" y="3511972"/>
                  <a:pt x="954923" y="3511854"/>
                </a:cubicBezTo>
                <a:cubicBezTo>
                  <a:pt x="954570" y="3509927"/>
                  <a:pt x="954394" y="3508964"/>
                  <a:pt x="954218" y="3508000"/>
                </a:cubicBezTo>
                <a:cubicBezTo>
                  <a:pt x="949597" y="3508846"/>
                  <a:pt x="948850" y="3509978"/>
                  <a:pt x="944054" y="3509860"/>
                </a:cubicBezTo>
                <a:cubicBezTo>
                  <a:pt x="946608" y="3513376"/>
                  <a:pt x="940710" y="3512463"/>
                  <a:pt x="940139" y="3514559"/>
                </a:cubicBezTo>
                <a:cubicBezTo>
                  <a:pt x="939391" y="3515692"/>
                  <a:pt x="942297" y="3521134"/>
                  <a:pt x="937148" y="3519089"/>
                </a:cubicBezTo>
                <a:cubicBezTo>
                  <a:pt x="937677" y="3521979"/>
                  <a:pt x="938206" y="3524870"/>
                  <a:pt x="938558" y="3526796"/>
                </a:cubicBezTo>
                <a:cubicBezTo>
                  <a:pt x="933586" y="3525715"/>
                  <a:pt x="937593" y="3531952"/>
                  <a:pt x="932795" y="3531834"/>
                </a:cubicBezTo>
                <a:cubicBezTo>
                  <a:pt x="930419" y="3529282"/>
                  <a:pt x="929143" y="3527524"/>
                  <a:pt x="924523" y="3528369"/>
                </a:cubicBezTo>
                <a:cubicBezTo>
                  <a:pt x="923994" y="3525479"/>
                  <a:pt x="922145" y="3525817"/>
                  <a:pt x="922364" y="3521795"/>
                </a:cubicBezTo>
                <a:cubicBezTo>
                  <a:pt x="919020" y="3524398"/>
                  <a:pt x="918491" y="3521508"/>
                  <a:pt x="917962" y="3518617"/>
                </a:cubicBezTo>
                <a:cubicBezTo>
                  <a:pt x="913520" y="3520426"/>
                  <a:pt x="914309" y="3514308"/>
                  <a:pt x="909689" y="3515153"/>
                </a:cubicBezTo>
                <a:cubicBezTo>
                  <a:pt x="908984" y="3511299"/>
                  <a:pt x="908279" y="3507446"/>
                  <a:pt x="907573" y="3503592"/>
                </a:cubicBezTo>
                <a:cubicBezTo>
                  <a:pt x="904407" y="3507159"/>
                  <a:pt x="905196" y="3501040"/>
                  <a:pt x="904096" y="3500246"/>
                </a:cubicBezTo>
                <a:cubicBezTo>
                  <a:pt x="903173" y="3500415"/>
                  <a:pt x="899653" y="3502055"/>
                  <a:pt x="899476" y="3501091"/>
                </a:cubicBezTo>
                <a:cubicBezTo>
                  <a:pt x="898552" y="3501260"/>
                  <a:pt x="899123" y="3499164"/>
                  <a:pt x="899123" y="3499164"/>
                </a:cubicBezTo>
                <a:lnTo>
                  <a:pt x="898726" y="3499185"/>
                </a:lnTo>
                <a:lnTo>
                  <a:pt x="899269" y="3497434"/>
                </a:lnTo>
                <a:cubicBezTo>
                  <a:pt x="899578" y="3504347"/>
                  <a:pt x="909608" y="3496538"/>
                  <a:pt x="908994" y="3503620"/>
                </a:cubicBezTo>
                <a:cubicBezTo>
                  <a:pt x="911766" y="3503112"/>
                  <a:pt x="913614" y="3502774"/>
                  <a:pt x="916387" y="3502267"/>
                </a:cubicBezTo>
                <a:cubicBezTo>
                  <a:pt x="914405" y="3496656"/>
                  <a:pt x="920301" y="3497568"/>
                  <a:pt x="919596" y="3493714"/>
                </a:cubicBezTo>
                <a:cubicBezTo>
                  <a:pt x="920520" y="3493545"/>
                  <a:pt x="921444" y="3493376"/>
                  <a:pt x="922369" y="3493207"/>
                </a:cubicBezTo>
                <a:cubicBezTo>
                  <a:pt x="924216" y="3492869"/>
                  <a:pt x="922503" y="3499156"/>
                  <a:pt x="926769" y="3496384"/>
                </a:cubicBezTo>
                <a:cubicBezTo>
                  <a:pt x="928794" y="3497009"/>
                  <a:pt x="924964" y="3491736"/>
                  <a:pt x="926989" y="3492362"/>
                </a:cubicBezTo>
                <a:cubicBezTo>
                  <a:pt x="929760" y="3491854"/>
                  <a:pt x="931609" y="3491516"/>
                  <a:pt x="933456" y="3491178"/>
                </a:cubicBezTo>
                <a:cubicBezTo>
                  <a:pt x="934733" y="3492936"/>
                  <a:pt x="933019" y="3499223"/>
                  <a:pt x="936714" y="3498547"/>
                </a:cubicBezTo>
                <a:cubicBezTo>
                  <a:pt x="940412" y="3497871"/>
                  <a:pt x="936405" y="3491634"/>
                  <a:pt x="939000" y="3490163"/>
                </a:cubicBezTo>
                <a:cubicBezTo>
                  <a:pt x="940849" y="3489825"/>
                  <a:pt x="942696" y="3489487"/>
                  <a:pt x="944544" y="3489149"/>
                </a:cubicBezTo>
                <a:cubicBezTo>
                  <a:pt x="944721" y="3490112"/>
                  <a:pt x="945073" y="3492039"/>
                  <a:pt x="945250" y="3493002"/>
                </a:cubicBezTo>
                <a:cubicBezTo>
                  <a:pt x="954490" y="3491312"/>
                  <a:pt x="964655" y="3489452"/>
                  <a:pt x="973895" y="3487761"/>
                </a:cubicBezTo>
                <a:cubicBezTo>
                  <a:pt x="975876" y="3493372"/>
                  <a:pt x="984939" y="3490718"/>
                  <a:pt x="989384" y="3488909"/>
                </a:cubicBezTo>
                <a:cubicBezTo>
                  <a:pt x="991979" y="3487438"/>
                  <a:pt x="990266" y="3493726"/>
                  <a:pt x="993784" y="3492086"/>
                </a:cubicBezTo>
                <a:cubicBezTo>
                  <a:pt x="994710" y="3491917"/>
                  <a:pt x="993257" y="3489196"/>
                  <a:pt x="995104" y="3488858"/>
                </a:cubicBezTo>
                <a:cubicBezTo>
                  <a:pt x="999548" y="3487049"/>
                  <a:pt x="1001748" y="3488637"/>
                  <a:pt x="1003950" y="3490226"/>
                </a:cubicBezTo>
                <a:cubicBezTo>
                  <a:pt x="1007821" y="3490513"/>
                  <a:pt x="1004168" y="3486203"/>
                  <a:pt x="1006192" y="3486829"/>
                </a:cubicBezTo>
                <a:cubicBezTo>
                  <a:pt x="1017281" y="3484800"/>
                  <a:pt x="1024320" y="3481520"/>
                  <a:pt x="1035584" y="3480454"/>
                </a:cubicBezTo>
                <a:cubicBezTo>
                  <a:pt x="1035233" y="3478528"/>
                  <a:pt x="1033779" y="3475806"/>
                  <a:pt x="1036727" y="3476263"/>
                </a:cubicBezTo>
                <a:cubicBezTo>
                  <a:pt x="1040248" y="3474623"/>
                  <a:pt x="1036861" y="3482212"/>
                  <a:pt x="1041128" y="3479440"/>
                </a:cubicBezTo>
                <a:cubicBezTo>
                  <a:pt x="1043724" y="3477969"/>
                  <a:pt x="1040071" y="3473659"/>
                  <a:pt x="1044119" y="3474910"/>
                </a:cubicBezTo>
                <a:cubicBezTo>
                  <a:pt x="1044824" y="3478763"/>
                  <a:pt x="1050940" y="3475653"/>
                  <a:pt x="1050326" y="3482735"/>
                </a:cubicBezTo>
                <a:cubicBezTo>
                  <a:pt x="1051251" y="3482566"/>
                  <a:pt x="1053846" y="3481095"/>
                  <a:pt x="1054198" y="3483022"/>
                </a:cubicBezTo>
                <a:cubicBezTo>
                  <a:pt x="1054551" y="3484949"/>
                  <a:pt x="1054903" y="3486876"/>
                  <a:pt x="1055256" y="3488803"/>
                </a:cubicBezTo>
                <a:cubicBezTo>
                  <a:pt x="1060977" y="3488751"/>
                  <a:pt x="1062783" y="3493399"/>
                  <a:pt x="1070746" y="3489951"/>
                </a:cubicBezTo>
                <a:cubicBezTo>
                  <a:pt x="1070570" y="3488987"/>
                  <a:pt x="1070217" y="3487061"/>
                  <a:pt x="1070965" y="3485928"/>
                </a:cubicBezTo>
                <a:cubicBezTo>
                  <a:pt x="1072813" y="3485590"/>
                  <a:pt x="1075584" y="3485083"/>
                  <a:pt x="1077432" y="3484744"/>
                </a:cubicBezTo>
                <a:cubicBezTo>
                  <a:pt x="1076642" y="3490863"/>
                  <a:pt x="1083329" y="3485657"/>
                  <a:pt x="1082540" y="3491775"/>
                </a:cubicBezTo>
                <a:cubicBezTo>
                  <a:pt x="1085312" y="3491268"/>
                  <a:pt x="1087159" y="3490930"/>
                  <a:pt x="1089932" y="3490423"/>
                </a:cubicBezTo>
                <a:cubicBezTo>
                  <a:pt x="1090107" y="3491386"/>
                  <a:pt x="1090284" y="3492349"/>
                  <a:pt x="1090637" y="3494276"/>
                </a:cubicBezTo>
                <a:cubicBezTo>
                  <a:pt x="1093408" y="3493769"/>
                  <a:pt x="1095257" y="3493431"/>
                  <a:pt x="1098028" y="3492924"/>
                </a:cubicBezTo>
                <a:cubicBezTo>
                  <a:pt x="1097676" y="3490997"/>
                  <a:pt x="1097324" y="3489070"/>
                  <a:pt x="1098248" y="3488901"/>
                </a:cubicBezTo>
                <a:cubicBezTo>
                  <a:pt x="1099172" y="3488732"/>
                  <a:pt x="1100096" y="3488563"/>
                  <a:pt x="1101019" y="3488394"/>
                </a:cubicBezTo>
                <a:cubicBezTo>
                  <a:pt x="1102868" y="3488055"/>
                  <a:pt x="1100977" y="3493380"/>
                  <a:pt x="1104497" y="3491740"/>
                </a:cubicBezTo>
                <a:cubicBezTo>
                  <a:pt x="1103439" y="3485959"/>
                  <a:pt x="1111183" y="3486534"/>
                  <a:pt x="1115803" y="3485688"/>
                </a:cubicBezTo>
                <a:cubicBezTo>
                  <a:pt x="1115451" y="3483761"/>
                  <a:pt x="1115098" y="3481834"/>
                  <a:pt x="1116022" y="3481665"/>
                </a:cubicBezTo>
                <a:cubicBezTo>
                  <a:pt x="1120819" y="3481783"/>
                  <a:pt x="1120291" y="3478893"/>
                  <a:pt x="1121786" y="3476628"/>
                </a:cubicBezTo>
                <a:cubicBezTo>
                  <a:pt x="1125482" y="3475952"/>
                  <a:pt x="1129178" y="3475275"/>
                  <a:pt x="1131949" y="3474768"/>
                </a:cubicBezTo>
                <a:cubicBezTo>
                  <a:pt x="1131245" y="3470915"/>
                  <a:pt x="1134940" y="3470238"/>
                  <a:pt x="1139561" y="3469393"/>
                </a:cubicBezTo>
                <a:cubicBezTo>
                  <a:pt x="1139031" y="3466503"/>
                  <a:pt x="1140350" y="3463274"/>
                  <a:pt x="1146248" y="3464186"/>
                </a:cubicBezTo>
                <a:cubicBezTo>
                  <a:pt x="1144266" y="3458575"/>
                  <a:pt x="1151262" y="3460282"/>
                  <a:pt x="1149457" y="3455634"/>
                </a:cubicBezTo>
                <a:cubicBezTo>
                  <a:pt x="1152229" y="3455126"/>
                  <a:pt x="1154077" y="3454788"/>
                  <a:pt x="1155926" y="3454450"/>
                </a:cubicBezTo>
                <a:cubicBezTo>
                  <a:pt x="1153019" y="3449008"/>
                  <a:pt x="1161117" y="3451509"/>
                  <a:pt x="1158212" y="3446066"/>
                </a:cubicBezTo>
                <a:cubicBezTo>
                  <a:pt x="1160235" y="3446692"/>
                  <a:pt x="1161908" y="3445390"/>
                  <a:pt x="1162654" y="3444258"/>
                </a:cubicBezTo>
                <a:cubicBezTo>
                  <a:pt x="1162303" y="3442331"/>
                  <a:pt x="1161949" y="3440404"/>
                  <a:pt x="1161597" y="3438477"/>
                </a:cubicBezTo>
                <a:cubicBezTo>
                  <a:pt x="1164369" y="3437970"/>
                  <a:pt x="1164940" y="3435874"/>
                  <a:pt x="1168812" y="3436161"/>
                </a:cubicBezTo>
                <a:cubicBezTo>
                  <a:pt x="1168283" y="3433271"/>
                  <a:pt x="1167755" y="3430381"/>
                  <a:pt x="1167402" y="3428454"/>
                </a:cubicBezTo>
                <a:cubicBezTo>
                  <a:pt x="1171451" y="3429704"/>
                  <a:pt x="1169645" y="3425056"/>
                  <a:pt x="1170393" y="3423924"/>
                </a:cubicBezTo>
                <a:cubicBezTo>
                  <a:pt x="1173165" y="3423417"/>
                  <a:pt x="1175013" y="3423078"/>
                  <a:pt x="1176862" y="3422740"/>
                </a:cubicBezTo>
                <a:cubicBezTo>
                  <a:pt x="1176156" y="3418887"/>
                  <a:pt x="1175451" y="3415033"/>
                  <a:pt x="1174922" y="3412143"/>
                </a:cubicBezTo>
                <a:cubicBezTo>
                  <a:pt x="1181214" y="3409996"/>
                  <a:pt x="1177251" y="3398773"/>
                  <a:pt x="1172278" y="3397692"/>
                </a:cubicBezTo>
                <a:cubicBezTo>
                  <a:pt x="1171926" y="3395765"/>
                  <a:pt x="1171572" y="3393838"/>
                  <a:pt x="1171043" y="3390948"/>
                </a:cubicBezTo>
                <a:cubicBezTo>
                  <a:pt x="1170119" y="3391117"/>
                  <a:pt x="1167524" y="3392588"/>
                  <a:pt x="1167172" y="3390661"/>
                </a:cubicBezTo>
                <a:cubicBezTo>
                  <a:pt x="1167567" y="3387601"/>
                  <a:pt x="1164837" y="3383123"/>
                  <a:pt x="1166332" y="3380858"/>
                </a:cubicBezTo>
                <a:cubicBezTo>
                  <a:pt x="1170952" y="3380012"/>
                  <a:pt x="1175572" y="3379167"/>
                  <a:pt x="1181117" y="3378152"/>
                </a:cubicBezTo>
                <a:cubicBezTo>
                  <a:pt x="1180763" y="3376225"/>
                  <a:pt x="1179311" y="3373504"/>
                  <a:pt x="1181335" y="3374129"/>
                </a:cubicBezTo>
                <a:cubicBezTo>
                  <a:pt x="1184855" y="3372490"/>
                  <a:pt x="1182394" y="3379910"/>
                  <a:pt x="1186660" y="3377138"/>
                </a:cubicBezTo>
                <a:cubicBezTo>
                  <a:pt x="1189433" y="3376630"/>
                  <a:pt x="1184855" y="3372490"/>
                  <a:pt x="1188728" y="3372777"/>
                </a:cubicBezTo>
                <a:cubicBezTo>
                  <a:pt x="1192247" y="3371137"/>
                  <a:pt x="1189786" y="3378557"/>
                  <a:pt x="1194053" y="3375785"/>
                </a:cubicBezTo>
                <a:cubicBezTo>
                  <a:pt x="1192995" y="3370004"/>
                  <a:pt x="1201839" y="3371373"/>
                  <a:pt x="1201882" y="3366387"/>
                </a:cubicBezTo>
                <a:cubicBezTo>
                  <a:pt x="1203731" y="3366049"/>
                  <a:pt x="1206502" y="3365541"/>
                  <a:pt x="1208350" y="3365203"/>
                </a:cubicBezTo>
                <a:cubicBezTo>
                  <a:pt x="1208703" y="3367130"/>
                  <a:pt x="1208879" y="3368093"/>
                  <a:pt x="1209056" y="3369057"/>
                </a:cubicBezTo>
                <a:cubicBezTo>
                  <a:pt x="1211828" y="3368549"/>
                  <a:pt x="1214600" y="3368042"/>
                  <a:pt x="1217373" y="3367535"/>
                </a:cubicBezTo>
                <a:cubicBezTo>
                  <a:pt x="1218910" y="3360284"/>
                  <a:pt x="1210551" y="3366792"/>
                  <a:pt x="1208746" y="3362144"/>
                </a:cubicBezTo>
                <a:cubicBezTo>
                  <a:pt x="1209318" y="3360048"/>
                  <a:pt x="1214290" y="3361129"/>
                  <a:pt x="1215962" y="3359828"/>
                </a:cubicBezTo>
                <a:cubicBezTo>
                  <a:pt x="1215786" y="3358864"/>
                  <a:pt x="1215609" y="3357901"/>
                  <a:pt x="1215433" y="3356937"/>
                </a:cubicBezTo>
                <a:cubicBezTo>
                  <a:pt x="1215827" y="3353878"/>
                  <a:pt x="1210813" y="3357783"/>
                  <a:pt x="1211385" y="3355687"/>
                </a:cubicBezTo>
                <a:cubicBezTo>
                  <a:pt x="1210856" y="3352797"/>
                  <a:pt x="1208829" y="3352172"/>
                  <a:pt x="1209226" y="3349112"/>
                </a:cubicBezTo>
                <a:cubicBezTo>
                  <a:pt x="1214023" y="3349230"/>
                  <a:pt x="1216618" y="3347760"/>
                  <a:pt x="1216836" y="3343737"/>
                </a:cubicBezTo>
                <a:cubicBezTo>
                  <a:pt x="1220534" y="3343060"/>
                  <a:pt x="1223305" y="3342553"/>
                  <a:pt x="1227000" y="3341877"/>
                </a:cubicBezTo>
                <a:cubicBezTo>
                  <a:pt x="1227529" y="3344767"/>
                  <a:pt x="1227883" y="3346694"/>
                  <a:pt x="1230479" y="3345223"/>
                </a:cubicBezTo>
                <a:cubicBezTo>
                  <a:pt x="1233074" y="3343752"/>
                  <a:pt x="1228321" y="3338648"/>
                  <a:pt x="1230916" y="3337178"/>
                </a:cubicBezTo>
                <a:cubicBezTo>
                  <a:pt x="1235536" y="3336332"/>
                  <a:pt x="1240156" y="3335487"/>
                  <a:pt x="1244777" y="3334641"/>
                </a:cubicBezTo>
                <a:cubicBezTo>
                  <a:pt x="1245347" y="3332546"/>
                  <a:pt x="1242618" y="3328067"/>
                  <a:pt x="1244466" y="3327729"/>
                </a:cubicBezTo>
                <a:cubicBezTo>
                  <a:pt x="1247063" y="3326258"/>
                  <a:pt x="1248162" y="3327052"/>
                  <a:pt x="1247589" y="3329148"/>
                </a:cubicBezTo>
                <a:cubicBezTo>
                  <a:pt x="1253488" y="3330060"/>
                  <a:pt x="1259779" y="3327913"/>
                  <a:pt x="1266248" y="3326730"/>
                </a:cubicBezTo>
                <a:cubicBezTo>
                  <a:pt x="1266071" y="3325766"/>
                  <a:pt x="1265719" y="3323839"/>
                  <a:pt x="1265541" y="3322876"/>
                </a:cubicBezTo>
                <a:cubicBezTo>
                  <a:pt x="1260922" y="3323721"/>
                  <a:pt x="1256302" y="3324567"/>
                  <a:pt x="1251682" y="3325412"/>
                </a:cubicBezTo>
                <a:cubicBezTo>
                  <a:pt x="1252077" y="3322353"/>
                  <a:pt x="1249524" y="3318838"/>
                  <a:pt x="1251196" y="3317536"/>
                </a:cubicBezTo>
                <a:cubicBezTo>
                  <a:pt x="1253044" y="3317198"/>
                  <a:pt x="1254891" y="3316860"/>
                  <a:pt x="1257664" y="3316352"/>
                </a:cubicBezTo>
                <a:cubicBezTo>
                  <a:pt x="1254582" y="3309947"/>
                  <a:pt x="1263602" y="3312279"/>
                  <a:pt x="1267124" y="3310639"/>
                </a:cubicBezTo>
                <a:cubicBezTo>
                  <a:pt x="1266946" y="3309675"/>
                  <a:pt x="1266593" y="3307749"/>
                  <a:pt x="1267342" y="3306616"/>
                </a:cubicBezTo>
                <a:cubicBezTo>
                  <a:pt x="1283050" y="3303742"/>
                  <a:pt x="1293215" y="3301882"/>
                  <a:pt x="1307075" y="3299345"/>
                </a:cubicBezTo>
                <a:cubicBezTo>
                  <a:pt x="1307821" y="3298213"/>
                  <a:pt x="1306545" y="3296455"/>
                  <a:pt x="1307293" y="3295323"/>
                </a:cubicBezTo>
                <a:cubicBezTo>
                  <a:pt x="1342404" y="3288897"/>
                  <a:pt x="1374746" y="3282979"/>
                  <a:pt x="1403214" y="3276774"/>
                </a:cubicBezTo>
                <a:cubicBezTo>
                  <a:pt x="1403039" y="3275810"/>
                  <a:pt x="1402686" y="3273884"/>
                  <a:pt x="1404711" y="3274509"/>
                </a:cubicBezTo>
                <a:cubicBezTo>
                  <a:pt x="1406339" y="3278193"/>
                  <a:pt x="1410606" y="3275421"/>
                  <a:pt x="1412101" y="3273156"/>
                </a:cubicBezTo>
                <a:cubicBezTo>
                  <a:pt x="1414831" y="3277635"/>
                  <a:pt x="1426138" y="3271583"/>
                  <a:pt x="1432782" y="3271363"/>
                </a:cubicBezTo>
                <a:cubicBezTo>
                  <a:pt x="1430229" y="3267848"/>
                  <a:pt x="1437050" y="3268591"/>
                  <a:pt x="1438898" y="3268253"/>
                </a:cubicBezTo>
                <a:cubicBezTo>
                  <a:pt x="1439074" y="3269216"/>
                  <a:pt x="1439074" y="3269216"/>
                  <a:pt x="1439250" y="3270179"/>
                </a:cubicBezTo>
                <a:cubicBezTo>
                  <a:pt x="1462528" y="3266916"/>
                  <a:pt x="1475288" y="3263585"/>
                  <a:pt x="1495792" y="3260828"/>
                </a:cubicBezTo>
                <a:cubicBezTo>
                  <a:pt x="1496145" y="3262755"/>
                  <a:pt x="1496497" y="3264682"/>
                  <a:pt x="1498170" y="3263380"/>
                </a:cubicBezTo>
                <a:cubicBezTo>
                  <a:pt x="1497112" y="3257600"/>
                  <a:pt x="1508156" y="3260557"/>
                  <a:pt x="1509299" y="3256365"/>
                </a:cubicBezTo>
                <a:cubicBezTo>
                  <a:pt x="1509519" y="3252342"/>
                  <a:pt x="1503755" y="3257380"/>
                  <a:pt x="1504723" y="3252225"/>
                </a:cubicBezTo>
                <a:cubicBezTo>
                  <a:pt x="1505293" y="3250129"/>
                  <a:pt x="1510265" y="3251210"/>
                  <a:pt x="1507713" y="3247694"/>
                </a:cubicBezTo>
                <a:cubicBezTo>
                  <a:pt x="1505513" y="3246106"/>
                  <a:pt x="1500893" y="3246951"/>
                  <a:pt x="1496273" y="3247797"/>
                </a:cubicBezTo>
                <a:cubicBezTo>
                  <a:pt x="1495920" y="3245870"/>
                  <a:pt x="1495744" y="3244907"/>
                  <a:pt x="1493896" y="3245245"/>
                </a:cubicBezTo>
                <a:cubicBezTo>
                  <a:pt x="1492005" y="3250569"/>
                  <a:pt x="1477968" y="3252142"/>
                  <a:pt x="1475414" y="3248627"/>
                </a:cubicBezTo>
                <a:cubicBezTo>
                  <a:pt x="1473743" y="3249928"/>
                  <a:pt x="1475197" y="3252649"/>
                  <a:pt x="1471324" y="3252362"/>
                </a:cubicBezTo>
                <a:cubicBezTo>
                  <a:pt x="1470400" y="3252531"/>
                  <a:pt x="1470047" y="3250604"/>
                  <a:pt x="1469871" y="3249641"/>
                </a:cubicBezTo>
                <a:cubicBezTo>
                  <a:pt x="1458035" y="3252803"/>
                  <a:pt x="1448442" y="3252567"/>
                  <a:pt x="1436430" y="3254765"/>
                </a:cubicBezTo>
                <a:cubicBezTo>
                  <a:pt x="1436078" y="3252838"/>
                  <a:pt x="1435901" y="3251875"/>
                  <a:pt x="1434801" y="3251080"/>
                </a:cubicBezTo>
                <a:cubicBezTo>
                  <a:pt x="1432953" y="3251419"/>
                  <a:pt x="1431105" y="3251757"/>
                  <a:pt x="1429256" y="3252095"/>
                </a:cubicBezTo>
                <a:cubicBezTo>
                  <a:pt x="1427323" y="3262405"/>
                  <a:pt x="1409456" y="3258705"/>
                  <a:pt x="1400392" y="3261359"/>
                </a:cubicBezTo>
                <a:cubicBezTo>
                  <a:pt x="1400042" y="3259433"/>
                  <a:pt x="1399865" y="3258469"/>
                  <a:pt x="1398765" y="3257675"/>
                </a:cubicBezTo>
                <a:cubicBezTo>
                  <a:pt x="1379359" y="3261226"/>
                  <a:pt x="1358460" y="3267042"/>
                  <a:pt x="1340375" y="3267364"/>
                </a:cubicBezTo>
                <a:cubicBezTo>
                  <a:pt x="1337645" y="3262885"/>
                  <a:pt x="1344820" y="3265555"/>
                  <a:pt x="1343365" y="3262834"/>
                </a:cubicBezTo>
                <a:cubicBezTo>
                  <a:pt x="1341914" y="3260113"/>
                  <a:pt x="1337645" y="3262885"/>
                  <a:pt x="1335797" y="3263223"/>
                </a:cubicBezTo>
                <a:cubicBezTo>
                  <a:pt x="1336679" y="3268040"/>
                  <a:pt x="1327657" y="3265709"/>
                  <a:pt x="1324138" y="3267348"/>
                </a:cubicBezTo>
                <a:cubicBezTo>
                  <a:pt x="1323961" y="3266385"/>
                  <a:pt x="1324356" y="3263326"/>
                  <a:pt x="1321760" y="3264796"/>
                </a:cubicBezTo>
                <a:cubicBezTo>
                  <a:pt x="1318812" y="3264340"/>
                  <a:pt x="1322643" y="3269613"/>
                  <a:pt x="1318594" y="3268363"/>
                </a:cubicBezTo>
                <a:cubicBezTo>
                  <a:pt x="1316744" y="3268701"/>
                  <a:pt x="1317142" y="3265642"/>
                  <a:pt x="1316216" y="3265811"/>
                </a:cubicBezTo>
                <a:cubicBezTo>
                  <a:pt x="1311597" y="3266656"/>
                  <a:pt x="1309750" y="3266994"/>
                  <a:pt x="1305128" y="3267840"/>
                </a:cubicBezTo>
                <a:cubicBezTo>
                  <a:pt x="1305305" y="3268803"/>
                  <a:pt x="1306582" y="3270561"/>
                  <a:pt x="1304733" y="3270899"/>
                </a:cubicBezTo>
                <a:cubicBezTo>
                  <a:pt x="1302885" y="3271237"/>
                  <a:pt x="1301038" y="3271576"/>
                  <a:pt x="1299189" y="3271914"/>
                </a:cubicBezTo>
                <a:cubicBezTo>
                  <a:pt x="1298837" y="3269987"/>
                  <a:pt x="1297560" y="3268229"/>
                  <a:pt x="1295888" y="3269531"/>
                </a:cubicBezTo>
                <a:cubicBezTo>
                  <a:pt x="1293116" y="3270038"/>
                  <a:pt x="1295669" y="3273554"/>
                  <a:pt x="1292722" y="3273097"/>
                </a:cubicBezTo>
                <a:cubicBezTo>
                  <a:pt x="1290874" y="3273436"/>
                  <a:pt x="1291267" y="3270376"/>
                  <a:pt x="1290345" y="3270545"/>
                </a:cubicBezTo>
                <a:cubicBezTo>
                  <a:pt x="1285901" y="3272354"/>
                  <a:pt x="1280180" y="3272405"/>
                  <a:pt x="1276307" y="3272118"/>
                </a:cubicBezTo>
                <a:cubicBezTo>
                  <a:pt x="1274503" y="3267470"/>
                  <a:pt x="1280223" y="3267419"/>
                  <a:pt x="1277141" y="3261014"/>
                </a:cubicBezTo>
                <a:cubicBezTo>
                  <a:pt x="1278988" y="3260675"/>
                  <a:pt x="1279912" y="3260506"/>
                  <a:pt x="1280837" y="3260337"/>
                </a:cubicBezTo>
                <a:cubicBezTo>
                  <a:pt x="1278855" y="3254726"/>
                  <a:pt x="1285851" y="3256432"/>
                  <a:pt x="1284970" y="3251615"/>
                </a:cubicBezTo>
                <a:cubicBezTo>
                  <a:pt x="1286819" y="3251277"/>
                  <a:pt x="1288667" y="3250939"/>
                  <a:pt x="1290513" y="3250601"/>
                </a:cubicBezTo>
                <a:cubicBezTo>
                  <a:pt x="1288885" y="3246916"/>
                  <a:pt x="1294782" y="3247829"/>
                  <a:pt x="1293900" y="3243012"/>
                </a:cubicBezTo>
                <a:cubicBezTo>
                  <a:pt x="1291699" y="3241423"/>
                  <a:pt x="1288356" y="3244026"/>
                  <a:pt x="1289321" y="3238871"/>
                </a:cubicBezTo>
                <a:cubicBezTo>
                  <a:pt x="1284703" y="3239716"/>
                  <a:pt x="1281578" y="3238297"/>
                  <a:pt x="1277134" y="3240106"/>
                </a:cubicBezTo>
                <a:cubicBezTo>
                  <a:pt x="1277924" y="3233987"/>
                  <a:pt x="1271238" y="3239193"/>
                  <a:pt x="1272028" y="3233075"/>
                </a:cubicBezTo>
                <a:cubicBezTo>
                  <a:pt x="1270180" y="3233413"/>
                  <a:pt x="1265736" y="3235222"/>
                  <a:pt x="1265384" y="3233295"/>
                </a:cubicBezTo>
                <a:cubicBezTo>
                  <a:pt x="1265030" y="3231368"/>
                  <a:pt x="1264679" y="3229441"/>
                  <a:pt x="1264503" y="3228478"/>
                </a:cubicBezTo>
                <a:cubicBezTo>
                  <a:pt x="1268374" y="3228765"/>
                  <a:pt x="1266568" y="3224117"/>
                  <a:pt x="1267316" y="3222985"/>
                </a:cubicBezTo>
                <a:cubicBezTo>
                  <a:pt x="1270088" y="3222477"/>
                  <a:pt x="1271937" y="3222139"/>
                  <a:pt x="1273786" y="3221801"/>
                </a:cubicBezTo>
                <a:cubicBezTo>
                  <a:pt x="1273256" y="3218911"/>
                  <a:pt x="1272903" y="3216984"/>
                  <a:pt x="1272375" y="3214094"/>
                </a:cubicBezTo>
                <a:cubicBezTo>
                  <a:pt x="1274223" y="3213755"/>
                  <a:pt x="1276070" y="3213417"/>
                  <a:pt x="1276819" y="3212285"/>
                </a:cubicBezTo>
                <a:cubicBezTo>
                  <a:pt x="1276289" y="3209395"/>
                  <a:pt x="1274441" y="3209733"/>
                  <a:pt x="1274661" y="3205710"/>
                </a:cubicBezTo>
                <a:cubicBezTo>
                  <a:pt x="1285747" y="3203681"/>
                  <a:pt x="1294988" y="3201990"/>
                  <a:pt x="1304976" y="3199167"/>
                </a:cubicBezTo>
                <a:cubicBezTo>
                  <a:pt x="1304801" y="3198203"/>
                  <a:pt x="1304624" y="3197240"/>
                  <a:pt x="1305549" y="3197071"/>
                </a:cubicBezTo>
                <a:cubicBezTo>
                  <a:pt x="1311091" y="3196056"/>
                  <a:pt x="1316636" y="3195042"/>
                  <a:pt x="1322181" y="3194027"/>
                </a:cubicBezTo>
                <a:cubicBezTo>
                  <a:pt x="1321607" y="3196123"/>
                  <a:pt x="1322708" y="3196917"/>
                  <a:pt x="1325306" y="3195447"/>
                </a:cubicBezTo>
                <a:cubicBezTo>
                  <a:pt x="1328429" y="3196866"/>
                  <a:pt x="1324776" y="3192557"/>
                  <a:pt x="1327723" y="3193013"/>
                </a:cubicBezTo>
                <a:cubicBezTo>
                  <a:pt x="1337888" y="3191153"/>
                  <a:pt x="1344180" y="3189006"/>
                  <a:pt x="1352497" y="3187484"/>
                </a:cubicBezTo>
                <a:cubicBezTo>
                  <a:pt x="1352144" y="3185557"/>
                  <a:pt x="1350868" y="3183799"/>
                  <a:pt x="1351791" y="3183630"/>
                </a:cubicBezTo>
                <a:cubicBezTo>
                  <a:pt x="1355487" y="3182954"/>
                  <a:pt x="1359183" y="3182278"/>
                  <a:pt x="1361955" y="3181770"/>
                </a:cubicBezTo>
                <a:cubicBezTo>
                  <a:pt x="1362089" y="3187720"/>
                  <a:pt x="1369698" y="3182344"/>
                  <a:pt x="1370580" y="3187161"/>
                </a:cubicBezTo>
                <a:cubicBezTo>
                  <a:pt x="1373352" y="3186654"/>
                  <a:pt x="1380351" y="3188361"/>
                  <a:pt x="1377622" y="3183882"/>
                </a:cubicBezTo>
                <a:cubicBezTo>
                  <a:pt x="1377092" y="3180992"/>
                  <a:pt x="1371152" y="3185065"/>
                  <a:pt x="1370801" y="3183139"/>
                </a:cubicBezTo>
                <a:cubicBezTo>
                  <a:pt x="1370624" y="3182175"/>
                  <a:pt x="1370448" y="3181212"/>
                  <a:pt x="1370272" y="3180248"/>
                </a:cubicBezTo>
                <a:cubicBezTo>
                  <a:pt x="1373967" y="3179572"/>
                  <a:pt x="1376740" y="3179065"/>
                  <a:pt x="1380435" y="3178388"/>
                </a:cubicBezTo>
                <a:cubicBezTo>
                  <a:pt x="1377530" y="3172946"/>
                  <a:pt x="1383425" y="3173858"/>
                  <a:pt x="1382898" y="3170968"/>
                </a:cubicBezTo>
                <a:cubicBezTo>
                  <a:pt x="1377749" y="3168923"/>
                  <a:pt x="1371808" y="3172997"/>
                  <a:pt x="1370491" y="3176226"/>
                </a:cubicBezTo>
                <a:cubicBezTo>
                  <a:pt x="1367718" y="3176733"/>
                  <a:pt x="1368685" y="3171578"/>
                  <a:pt x="1366088" y="3173048"/>
                </a:cubicBezTo>
                <a:cubicBezTo>
                  <a:pt x="1362215" y="3172761"/>
                  <a:pt x="1366794" y="3176902"/>
                  <a:pt x="1362921" y="3176615"/>
                </a:cubicBezTo>
                <a:cubicBezTo>
                  <a:pt x="1361115" y="3171967"/>
                  <a:pt x="1354252" y="3176210"/>
                  <a:pt x="1349457" y="3176092"/>
                </a:cubicBezTo>
                <a:cubicBezTo>
                  <a:pt x="1348667" y="3182211"/>
                  <a:pt x="1336697" y="3179423"/>
                  <a:pt x="1331504" y="3182364"/>
                </a:cubicBezTo>
                <a:cubicBezTo>
                  <a:pt x="1331328" y="3181401"/>
                  <a:pt x="1331152" y="3180437"/>
                  <a:pt x="1330976" y="3179474"/>
                </a:cubicBezTo>
                <a:cubicBezTo>
                  <a:pt x="1310471" y="3182230"/>
                  <a:pt x="1291991" y="3185612"/>
                  <a:pt x="1272586" y="3189163"/>
                </a:cubicBezTo>
                <a:cubicBezTo>
                  <a:pt x="1273159" y="3187067"/>
                  <a:pt x="1272058" y="3186273"/>
                  <a:pt x="1269287" y="3186780"/>
                </a:cubicBezTo>
                <a:cubicBezTo>
                  <a:pt x="1266336" y="3186324"/>
                  <a:pt x="1269815" y="3189670"/>
                  <a:pt x="1267044" y="3190178"/>
                </a:cubicBezTo>
                <a:cubicBezTo>
                  <a:pt x="1265019" y="3189552"/>
                  <a:pt x="1260927" y="3193288"/>
                  <a:pt x="1261147" y="3189265"/>
                </a:cubicBezTo>
                <a:cubicBezTo>
                  <a:pt x="1260794" y="3187339"/>
                  <a:pt x="1265767" y="3188420"/>
                  <a:pt x="1267439" y="3187118"/>
                </a:cubicBezTo>
                <a:cubicBezTo>
                  <a:pt x="1267263" y="3186155"/>
                  <a:pt x="1266909" y="3184228"/>
                  <a:pt x="1266557" y="3182301"/>
                </a:cubicBezTo>
                <a:cubicBezTo>
                  <a:pt x="1250849" y="3185176"/>
                  <a:pt x="1235140" y="3188050"/>
                  <a:pt x="1218509" y="3191094"/>
                </a:cubicBezTo>
                <a:cubicBezTo>
                  <a:pt x="1218727" y="3187071"/>
                  <a:pt x="1217098" y="3183387"/>
                  <a:pt x="1214326" y="3183894"/>
                </a:cubicBezTo>
                <a:cubicBezTo>
                  <a:pt x="1213443" y="3179077"/>
                  <a:pt x="1212562" y="3174260"/>
                  <a:pt x="1211682" y="3169443"/>
                </a:cubicBezTo>
                <a:cubicBezTo>
                  <a:pt x="1214629" y="3169899"/>
                  <a:pt x="1215201" y="3167803"/>
                  <a:pt x="1217973" y="3167296"/>
                </a:cubicBezTo>
                <a:cubicBezTo>
                  <a:pt x="1217753" y="3171319"/>
                  <a:pt x="1219779" y="3171944"/>
                  <a:pt x="1222374" y="3170473"/>
                </a:cubicBezTo>
                <a:cubicBezTo>
                  <a:pt x="1223341" y="3165318"/>
                  <a:pt x="1218326" y="3169223"/>
                  <a:pt x="1217796" y="3166332"/>
                </a:cubicBezTo>
                <a:cubicBezTo>
                  <a:pt x="1217092" y="3162479"/>
                  <a:pt x="1224088" y="3164185"/>
                  <a:pt x="1225584" y="3161920"/>
                </a:cubicBezTo>
                <a:cubicBezTo>
                  <a:pt x="1222676" y="3156478"/>
                  <a:pt x="1212294" y="3162361"/>
                  <a:pt x="1206574" y="3162412"/>
                </a:cubicBezTo>
                <a:cubicBezTo>
                  <a:pt x="1205297" y="3160654"/>
                  <a:pt x="1204373" y="3160823"/>
                  <a:pt x="1204945" y="3158727"/>
                </a:cubicBezTo>
                <a:cubicBezTo>
                  <a:pt x="1202173" y="3159235"/>
                  <a:pt x="1200324" y="3159573"/>
                  <a:pt x="1197553" y="3160080"/>
                </a:cubicBezTo>
                <a:cubicBezTo>
                  <a:pt x="1197905" y="3162007"/>
                  <a:pt x="1199358" y="3164728"/>
                  <a:pt x="1196410" y="3164272"/>
                </a:cubicBezTo>
                <a:cubicBezTo>
                  <a:pt x="1193461" y="3163816"/>
                  <a:pt x="1193680" y="3159793"/>
                  <a:pt x="1189984" y="3160469"/>
                </a:cubicBezTo>
                <a:cubicBezTo>
                  <a:pt x="1190776" y="3154351"/>
                  <a:pt x="1187826" y="3153895"/>
                  <a:pt x="1185449" y="3151343"/>
                </a:cubicBezTo>
                <a:cubicBezTo>
                  <a:pt x="1183997" y="3148622"/>
                  <a:pt x="1189145" y="3150666"/>
                  <a:pt x="1186592" y="3147151"/>
                </a:cubicBezTo>
                <a:cubicBezTo>
                  <a:pt x="1183820" y="3147658"/>
                  <a:pt x="1183601" y="3151681"/>
                  <a:pt x="1177704" y="3150769"/>
                </a:cubicBezTo>
                <a:cubicBezTo>
                  <a:pt x="1177175" y="3147878"/>
                  <a:pt x="1175151" y="3147253"/>
                  <a:pt x="1175546" y="3144194"/>
                </a:cubicBezTo>
                <a:cubicBezTo>
                  <a:pt x="1172775" y="3144701"/>
                  <a:pt x="1170926" y="3145039"/>
                  <a:pt x="1168154" y="3145546"/>
                </a:cubicBezTo>
                <a:cubicBezTo>
                  <a:pt x="1167802" y="3143620"/>
                  <a:pt x="1167625" y="3142656"/>
                  <a:pt x="1167450" y="3141693"/>
                </a:cubicBezTo>
                <a:cubicBezTo>
                  <a:pt x="1164678" y="3142200"/>
                  <a:pt x="1163577" y="3141406"/>
                  <a:pt x="1160805" y="3141913"/>
                </a:cubicBezTo>
                <a:cubicBezTo>
                  <a:pt x="1160057" y="3143046"/>
                  <a:pt x="1161333" y="3144803"/>
                  <a:pt x="1159838" y="3147068"/>
                </a:cubicBezTo>
                <a:cubicBezTo>
                  <a:pt x="1158915" y="3147237"/>
                  <a:pt x="1156891" y="3146612"/>
                  <a:pt x="1157066" y="3147576"/>
                </a:cubicBezTo>
                <a:cubicBezTo>
                  <a:pt x="1156142" y="3147745"/>
                  <a:pt x="1157595" y="3150466"/>
                  <a:pt x="1157772" y="3151429"/>
                </a:cubicBezTo>
                <a:cubicBezTo>
                  <a:pt x="1156847" y="3151598"/>
                  <a:pt x="1154824" y="3150973"/>
                  <a:pt x="1154075" y="3152106"/>
                </a:cubicBezTo>
                <a:cubicBezTo>
                  <a:pt x="1153152" y="3152275"/>
                  <a:pt x="1156058" y="3157717"/>
                  <a:pt x="1150909" y="3155672"/>
                </a:cubicBezTo>
                <a:cubicBezTo>
                  <a:pt x="1151613" y="3159526"/>
                  <a:pt x="1152143" y="3162416"/>
                  <a:pt x="1150470" y="3163718"/>
                </a:cubicBezTo>
                <a:cubicBezTo>
                  <a:pt x="1148446" y="3163092"/>
                  <a:pt x="1147918" y="3160202"/>
                  <a:pt x="1147212" y="3156349"/>
                </a:cubicBezTo>
                <a:cubicBezTo>
                  <a:pt x="1142945" y="3159121"/>
                  <a:pt x="1143735" y="3153002"/>
                  <a:pt x="1142282" y="3150281"/>
                </a:cubicBezTo>
                <a:cubicBezTo>
                  <a:pt x="1133966" y="3151803"/>
                  <a:pt x="1125650" y="3153325"/>
                  <a:pt x="1117334" y="3154846"/>
                </a:cubicBezTo>
                <a:cubicBezTo>
                  <a:pt x="1117947" y="3147764"/>
                  <a:pt x="1109413" y="3153309"/>
                  <a:pt x="1108707" y="3149455"/>
                </a:cubicBezTo>
                <a:cubicBezTo>
                  <a:pt x="1109279" y="3147359"/>
                  <a:pt x="1113327" y="3148610"/>
                  <a:pt x="1115923" y="3147139"/>
                </a:cubicBezTo>
                <a:cubicBezTo>
                  <a:pt x="1115748" y="3146176"/>
                  <a:pt x="1114470" y="3144418"/>
                  <a:pt x="1115219" y="3143286"/>
                </a:cubicBezTo>
                <a:cubicBezTo>
                  <a:pt x="1121686" y="3142102"/>
                  <a:pt x="1125953" y="3139330"/>
                  <a:pt x="1132774" y="3140073"/>
                </a:cubicBezTo>
                <a:cubicBezTo>
                  <a:pt x="1133170" y="3137014"/>
                  <a:pt x="1135765" y="3135543"/>
                  <a:pt x="1139285" y="3133903"/>
                </a:cubicBezTo>
                <a:cubicBezTo>
                  <a:pt x="1138932" y="3131976"/>
                  <a:pt x="1138404" y="3129086"/>
                  <a:pt x="1138051" y="3127159"/>
                </a:cubicBezTo>
                <a:cubicBezTo>
                  <a:pt x="1135280" y="3127667"/>
                  <a:pt x="1131582" y="3128343"/>
                  <a:pt x="1127887" y="3129019"/>
                </a:cubicBezTo>
                <a:cubicBezTo>
                  <a:pt x="1128500" y="3121937"/>
                  <a:pt x="1119218" y="3128614"/>
                  <a:pt x="1118160" y="3122834"/>
                </a:cubicBezTo>
                <a:cubicBezTo>
                  <a:pt x="1112792" y="3124812"/>
                  <a:pt x="1109492" y="3122429"/>
                  <a:pt x="1104123" y="3124407"/>
                </a:cubicBezTo>
                <a:cubicBezTo>
                  <a:pt x="1104166" y="3119421"/>
                  <a:pt x="1098975" y="3122362"/>
                  <a:pt x="1095102" y="3122075"/>
                </a:cubicBezTo>
                <a:cubicBezTo>
                  <a:pt x="1094927" y="3121112"/>
                  <a:pt x="1094750" y="3120148"/>
                  <a:pt x="1094398" y="3118221"/>
                </a:cubicBezTo>
                <a:cubicBezTo>
                  <a:pt x="1088853" y="3119236"/>
                  <a:pt x="1084409" y="3121045"/>
                  <a:pt x="1080360" y="3119794"/>
                </a:cubicBezTo>
                <a:cubicBezTo>
                  <a:pt x="1079085" y="3118037"/>
                  <a:pt x="1082032" y="3118493"/>
                  <a:pt x="1083881" y="3118154"/>
                </a:cubicBezTo>
                <a:cubicBezTo>
                  <a:pt x="1082646" y="3111411"/>
                  <a:pt x="1081765" y="3106594"/>
                  <a:pt x="1079959" y="3101946"/>
                </a:cubicBezTo>
                <a:cubicBezTo>
                  <a:pt x="1076087" y="3101659"/>
                  <a:pt x="1074634" y="3098937"/>
                  <a:pt x="1072258" y="3096385"/>
                </a:cubicBezTo>
                <a:cubicBezTo>
                  <a:pt x="1077802" y="3095371"/>
                  <a:pt x="1081321" y="3093731"/>
                  <a:pt x="1085941" y="3092886"/>
                </a:cubicBezTo>
                <a:cubicBezTo>
                  <a:pt x="1086513" y="3090790"/>
                  <a:pt x="1085237" y="3089032"/>
                  <a:pt x="1086160" y="3088863"/>
                </a:cubicBezTo>
                <a:cubicBezTo>
                  <a:pt x="1094828" y="3089268"/>
                  <a:pt x="1092671" y="3082693"/>
                  <a:pt x="1100239" y="3082304"/>
                </a:cubicBezTo>
                <a:cubicBezTo>
                  <a:pt x="1099710" y="3079414"/>
                  <a:pt x="1099182" y="3076523"/>
                  <a:pt x="1098653" y="3073633"/>
                </a:cubicBezTo>
                <a:cubicBezTo>
                  <a:pt x="1095132" y="3075273"/>
                  <a:pt x="1093109" y="3074648"/>
                  <a:pt x="1093327" y="3070625"/>
                </a:cubicBezTo>
                <a:cubicBezTo>
                  <a:pt x="1090556" y="3071132"/>
                  <a:pt x="1086288" y="3073905"/>
                  <a:pt x="1085758" y="3071014"/>
                </a:cubicBezTo>
                <a:cubicBezTo>
                  <a:pt x="1088355" y="3069544"/>
                  <a:pt x="1089850" y="3067279"/>
                  <a:pt x="1090245" y="3064219"/>
                </a:cubicBezTo>
                <a:cubicBezTo>
                  <a:pt x="1095789" y="3063205"/>
                  <a:pt x="1101333" y="3062190"/>
                  <a:pt x="1106877" y="3061176"/>
                </a:cubicBezTo>
                <a:cubicBezTo>
                  <a:pt x="1105072" y="3056528"/>
                  <a:pt x="1109868" y="3056646"/>
                  <a:pt x="1113565" y="3055969"/>
                </a:cubicBezTo>
                <a:cubicBezTo>
                  <a:pt x="1111934" y="3052285"/>
                  <a:pt x="1114707" y="3051778"/>
                  <a:pt x="1113077" y="3048093"/>
                </a:cubicBezTo>
                <a:cubicBezTo>
                  <a:pt x="1115849" y="3047586"/>
                  <a:pt x="1119546" y="3046910"/>
                  <a:pt x="1119941" y="3043850"/>
                </a:cubicBezTo>
                <a:cubicBezTo>
                  <a:pt x="1116816" y="3042431"/>
                  <a:pt x="1114439" y="3039879"/>
                  <a:pt x="1110568" y="3039592"/>
                </a:cubicBezTo>
                <a:cubicBezTo>
                  <a:pt x="1110039" y="3036701"/>
                  <a:pt x="1109509" y="3033811"/>
                  <a:pt x="1111182" y="3032510"/>
                </a:cubicBezTo>
                <a:cubicBezTo>
                  <a:pt x="1113029" y="3032171"/>
                  <a:pt x="1114877" y="3031833"/>
                  <a:pt x="1117649" y="3031326"/>
                </a:cubicBezTo>
                <a:cubicBezTo>
                  <a:pt x="1116945" y="3027472"/>
                  <a:pt x="1116239" y="3023619"/>
                  <a:pt x="1115358" y="3018802"/>
                </a:cubicBezTo>
                <a:cubicBezTo>
                  <a:pt x="1113509" y="3019140"/>
                  <a:pt x="1110913" y="3020611"/>
                  <a:pt x="1111485" y="3018515"/>
                </a:cubicBezTo>
                <a:cubicBezTo>
                  <a:pt x="1109855" y="3014830"/>
                  <a:pt x="1117028" y="3017500"/>
                  <a:pt x="1114300" y="3013021"/>
                </a:cubicBezTo>
                <a:cubicBezTo>
                  <a:pt x="1112846" y="3010300"/>
                  <a:pt x="1107084" y="3015337"/>
                  <a:pt x="1106555" y="3012447"/>
                </a:cubicBezTo>
                <a:cubicBezTo>
                  <a:pt x="1107874" y="3009219"/>
                  <a:pt x="1106992" y="3004402"/>
                  <a:pt x="1112713" y="3004351"/>
                </a:cubicBezTo>
                <a:cubicBezTo>
                  <a:pt x="1111302" y="2996643"/>
                  <a:pt x="1108573" y="2992164"/>
                  <a:pt x="1109188" y="2985082"/>
                </a:cubicBezTo>
                <a:cubicBezTo>
                  <a:pt x="1102896" y="2987229"/>
                  <a:pt x="1103333" y="2979184"/>
                  <a:pt x="1102275" y="2973404"/>
                </a:cubicBezTo>
                <a:cubicBezTo>
                  <a:pt x="1099502" y="2973911"/>
                  <a:pt x="1096159" y="2976514"/>
                  <a:pt x="1094706" y="2973793"/>
                </a:cubicBezTo>
                <a:cubicBezTo>
                  <a:pt x="1093296" y="2966086"/>
                  <a:pt x="1091709" y="2957415"/>
                  <a:pt x="1090124" y="2948744"/>
                </a:cubicBezTo>
                <a:cubicBezTo>
                  <a:pt x="1083830" y="2950891"/>
                  <a:pt x="1085763" y="2940581"/>
                  <a:pt x="1084134" y="2936896"/>
                </a:cubicBezTo>
                <a:cubicBezTo>
                  <a:pt x="1080615" y="2938536"/>
                  <a:pt x="1080086" y="2935646"/>
                  <a:pt x="1078809" y="2933888"/>
                </a:cubicBezTo>
                <a:cubicBezTo>
                  <a:pt x="1076786" y="2933263"/>
                  <a:pt x="1074719" y="2937624"/>
                  <a:pt x="1073266" y="2934903"/>
                </a:cubicBezTo>
                <a:cubicBezTo>
                  <a:pt x="1073089" y="2933939"/>
                  <a:pt x="1072913" y="2932976"/>
                  <a:pt x="1072736" y="2932013"/>
                </a:cubicBezTo>
                <a:cubicBezTo>
                  <a:pt x="1071461" y="2930255"/>
                  <a:pt x="1077534" y="2932131"/>
                  <a:pt x="1076081" y="2929409"/>
                </a:cubicBezTo>
                <a:cubicBezTo>
                  <a:pt x="1074274" y="2924761"/>
                  <a:pt x="1067764" y="2930931"/>
                  <a:pt x="1067058" y="2927078"/>
                </a:cubicBezTo>
                <a:cubicBezTo>
                  <a:pt x="1066529" y="2924187"/>
                  <a:pt x="1069478" y="2924643"/>
                  <a:pt x="1071149" y="2923342"/>
                </a:cubicBezTo>
                <a:cubicBezTo>
                  <a:pt x="1070269" y="2918525"/>
                  <a:pt x="1066397" y="2918238"/>
                  <a:pt x="1065514" y="2913421"/>
                </a:cubicBezTo>
                <a:cubicBezTo>
                  <a:pt x="1064414" y="2912626"/>
                  <a:pt x="1060894" y="2914266"/>
                  <a:pt x="1060543" y="2912339"/>
                </a:cubicBezTo>
                <a:cubicBezTo>
                  <a:pt x="1059266" y="2910582"/>
                  <a:pt x="1061333" y="2906221"/>
                  <a:pt x="1057813" y="2907861"/>
                </a:cubicBezTo>
                <a:cubicBezTo>
                  <a:pt x="1055788" y="2907235"/>
                  <a:pt x="1055923" y="2913185"/>
                  <a:pt x="1052444" y="2909839"/>
                </a:cubicBezTo>
                <a:cubicBezTo>
                  <a:pt x="1051168" y="2908081"/>
                  <a:pt x="1055041" y="2908368"/>
                  <a:pt x="1055964" y="2908199"/>
                </a:cubicBezTo>
                <a:cubicBezTo>
                  <a:pt x="1055259" y="2904345"/>
                  <a:pt x="1054730" y="2901455"/>
                  <a:pt x="1054201" y="2898565"/>
                </a:cubicBezTo>
                <a:cubicBezTo>
                  <a:pt x="1049934" y="2901337"/>
                  <a:pt x="1051471" y="2894086"/>
                  <a:pt x="1047204" y="2896858"/>
                </a:cubicBezTo>
                <a:cubicBezTo>
                  <a:pt x="1046676" y="2893968"/>
                  <a:pt x="1046323" y="2892041"/>
                  <a:pt x="1043551" y="2892548"/>
                </a:cubicBezTo>
                <a:cubicBezTo>
                  <a:pt x="1040955" y="2894019"/>
                  <a:pt x="1043684" y="2898498"/>
                  <a:pt x="1038712" y="2897417"/>
                </a:cubicBezTo>
                <a:cubicBezTo>
                  <a:pt x="1038359" y="2895490"/>
                  <a:pt x="1038007" y="2893563"/>
                  <a:pt x="1037478" y="2890673"/>
                </a:cubicBezTo>
                <a:cubicBezTo>
                  <a:pt x="1032286" y="2893614"/>
                  <a:pt x="1033824" y="2886363"/>
                  <a:pt x="1032371" y="2883642"/>
                </a:cubicBezTo>
                <a:cubicBezTo>
                  <a:pt x="1027751" y="2884487"/>
                  <a:pt x="1027793" y="2879501"/>
                  <a:pt x="1023921" y="2879214"/>
                </a:cubicBezTo>
                <a:cubicBezTo>
                  <a:pt x="1023568" y="2877287"/>
                  <a:pt x="1023217" y="2875360"/>
                  <a:pt x="1022864" y="2873433"/>
                </a:cubicBezTo>
                <a:cubicBezTo>
                  <a:pt x="1017891" y="2872352"/>
                  <a:pt x="1020797" y="2877794"/>
                  <a:pt x="1018026" y="2878302"/>
                </a:cubicBezTo>
                <a:cubicBezTo>
                  <a:pt x="1016790" y="2871558"/>
                  <a:pt x="1008080" y="2876139"/>
                  <a:pt x="1006845" y="2869395"/>
                </a:cubicBezTo>
                <a:cubicBezTo>
                  <a:pt x="1002225" y="2870241"/>
                  <a:pt x="999101" y="2868821"/>
                  <a:pt x="995581" y="2870461"/>
                </a:cubicBezTo>
                <a:cubicBezTo>
                  <a:pt x="995228" y="2868534"/>
                  <a:pt x="995052" y="2867571"/>
                  <a:pt x="994875" y="2866607"/>
                </a:cubicBezTo>
                <a:cubicBezTo>
                  <a:pt x="991179" y="2867283"/>
                  <a:pt x="987484" y="2867960"/>
                  <a:pt x="983787" y="2868636"/>
                </a:cubicBezTo>
                <a:cubicBezTo>
                  <a:pt x="983258" y="2865746"/>
                  <a:pt x="982906" y="2863819"/>
                  <a:pt x="980134" y="2864326"/>
                </a:cubicBezTo>
                <a:cubicBezTo>
                  <a:pt x="982292" y="2870901"/>
                  <a:pt x="974547" y="2870327"/>
                  <a:pt x="969004" y="2871342"/>
                </a:cubicBezTo>
                <a:cubicBezTo>
                  <a:pt x="969179" y="2872305"/>
                  <a:pt x="969532" y="2874232"/>
                  <a:pt x="968784" y="2875364"/>
                </a:cubicBezTo>
                <a:cubicBezTo>
                  <a:pt x="965836" y="2874908"/>
                  <a:pt x="960644" y="2877850"/>
                  <a:pt x="960863" y="2873827"/>
                </a:cubicBezTo>
                <a:cubicBezTo>
                  <a:pt x="958091" y="2874334"/>
                  <a:pt x="959721" y="2878019"/>
                  <a:pt x="954925" y="2877901"/>
                </a:cubicBezTo>
                <a:cubicBezTo>
                  <a:pt x="954571" y="2875974"/>
                  <a:pt x="954395" y="2875010"/>
                  <a:pt x="954219" y="2874047"/>
                </a:cubicBezTo>
                <a:cubicBezTo>
                  <a:pt x="949599" y="2874893"/>
                  <a:pt x="948851" y="2876025"/>
                  <a:pt x="944054" y="2875907"/>
                </a:cubicBezTo>
                <a:cubicBezTo>
                  <a:pt x="946608" y="2879422"/>
                  <a:pt x="940711" y="2878510"/>
                  <a:pt x="940140" y="2880606"/>
                </a:cubicBezTo>
                <a:cubicBezTo>
                  <a:pt x="939392" y="2881739"/>
                  <a:pt x="942298" y="2887181"/>
                  <a:pt x="937149" y="2885136"/>
                </a:cubicBezTo>
                <a:cubicBezTo>
                  <a:pt x="937679" y="2888026"/>
                  <a:pt x="938207" y="2890917"/>
                  <a:pt x="938559" y="2892843"/>
                </a:cubicBezTo>
                <a:cubicBezTo>
                  <a:pt x="933587" y="2891762"/>
                  <a:pt x="937593" y="2897999"/>
                  <a:pt x="932797" y="2897881"/>
                </a:cubicBezTo>
                <a:cubicBezTo>
                  <a:pt x="930420" y="2895329"/>
                  <a:pt x="929143" y="2893571"/>
                  <a:pt x="924523" y="2894416"/>
                </a:cubicBezTo>
                <a:cubicBezTo>
                  <a:pt x="923994" y="2891526"/>
                  <a:pt x="922147" y="2891864"/>
                  <a:pt x="922365" y="2887842"/>
                </a:cubicBezTo>
                <a:cubicBezTo>
                  <a:pt x="919022" y="2890445"/>
                  <a:pt x="918492" y="2887555"/>
                  <a:pt x="917963" y="2884664"/>
                </a:cubicBezTo>
                <a:cubicBezTo>
                  <a:pt x="913520" y="2886473"/>
                  <a:pt x="914311" y="2880354"/>
                  <a:pt x="909690" y="2881200"/>
                </a:cubicBezTo>
                <a:cubicBezTo>
                  <a:pt x="908984" y="2877346"/>
                  <a:pt x="908280" y="2873493"/>
                  <a:pt x="907574" y="2869639"/>
                </a:cubicBezTo>
                <a:cubicBezTo>
                  <a:pt x="904407" y="2873206"/>
                  <a:pt x="905197" y="2867087"/>
                  <a:pt x="904097" y="2866293"/>
                </a:cubicBezTo>
                <a:cubicBezTo>
                  <a:pt x="903173" y="2866462"/>
                  <a:pt x="899653" y="2868102"/>
                  <a:pt x="899477" y="2867138"/>
                </a:cubicBezTo>
                <a:cubicBezTo>
                  <a:pt x="898553" y="2867307"/>
                  <a:pt x="899124" y="2865211"/>
                  <a:pt x="899124" y="2865211"/>
                </a:cubicBezTo>
                <a:cubicBezTo>
                  <a:pt x="897100" y="2864586"/>
                  <a:pt x="894328" y="2865093"/>
                  <a:pt x="891556" y="2865601"/>
                </a:cubicBezTo>
                <a:cubicBezTo>
                  <a:pt x="892346" y="2859482"/>
                  <a:pt x="885659" y="2864688"/>
                  <a:pt x="886450" y="2858570"/>
                </a:cubicBezTo>
                <a:cubicBezTo>
                  <a:pt x="882755" y="2859246"/>
                  <a:pt x="880554" y="2857657"/>
                  <a:pt x="876109" y="2859466"/>
                </a:cubicBezTo>
                <a:cubicBezTo>
                  <a:pt x="876152" y="2854480"/>
                  <a:pt x="869466" y="2859687"/>
                  <a:pt x="870079" y="2852605"/>
                </a:cubicBezTo>
                <a:cubicBezTo>
                  <a:pt x="865460" y="2853450"/>
                  <a:pt x="860838" y="2854295"/>
                  <a:pt x="856218" y="2855141"/>
                </a:cubicBezTo>
                <a:cubicBezTo>
                  <a:pt x="856042" y="2854177"/>
                  <a:pt x="854765" y="2852420"/>
                  <a:pt x="854589" y="2851456"/>
                </a:cubicBezTo>
                <a:cubicBezTo>
                  <a:pt x="846273" y="2852978"/>
                  <a:pt x="837958" y="2854500"/>
                  <a:pt x="829641" y="2856022"/>
                </a:cubicBezTo>
                <a:cubicBezTo>
                  <a:pt x="829465" y="2855058"/>
                  <a:pt x="829288" y="2854095"/>
                  <a:pt x="829112" y="2853132"/>
                </a:cubicBezTo>
                <a:cubicBezTo>
                  <a:pt x="821720" y="2854484"/>
                  <a:pt x="814328" y="2855837"/>
                  <a:pt x="806935" y="2857190"/>
                </a:cubicBezTo>
                <a:cubicBezTo>
                  <a:pt x="806584" y="2855263"/>
                  <a:pt x="806407" y="2854299"/>
                  <a:pt x="806231" y="2853336"/>
                </a:cubicBezTo>
                <a:cubicBezTo>
                  <a:pt x="803460" y="2853843"/>
                  <a:pt x="800686" y="2854351"/>
                  <a:pt x="797914" y="2854858"/>
                </a:cubicBezTo>
                <a:cubicBezTo>
                  <a:pt x="797385" y="2851968"/>
                  <a:pt x="797034" y="2850041"/>
                  <a:pt x="794437" y="2851511"/>
                </a:cubicBezTo>
                <a:cubicBezTo>
                  <a:pt x="795496" y="2857292"/>
                  <a:pt x="787574" y="2855754"/>
                  <a:pt x="783130" y="2857563"/>
                </a:cubicBezTo>
                <a:cubicBezTo>
                  <a:pt x="782601" y="2854673"/>
                  <a:pt x="782248" y="2852746"/>
                  <a:pt x="779654" y="2854217"/>
                </a:cubicBezTo>
                <a:cubicBezTo>
                  <a:pt x="776704" y="2853761"/>
                  <a:pt x="781283" y="2857901"/>
                  <a:pt x="778510" y="2858409"/>
                </a:cubicBezTo>
                <a:cubicBezTo>
                  <a:pt x="776663" y="2858747"/>
                  <a:pt x="773890" y="2859254"/>
                  <a:pt x="772042" y="2859592"/>
                </a:cubicBezTo>
                <a:cubicBezTo>
                  <a:pt x="771690" y="2857666"/>
                  <a:pt x="771513" y="2856702"/>
                  <a:pt x="771336" y="2855739"/>
                </a:cubicBezTo>
                <a:cubicBezTo>
                  <a:pt x="755628" y="2858613"/>
                  <a:pt x="745288" y="2859510"/>
                  <a:pt x="730505" y="2862215"/>
                </a:cubicBezTo>
                <a:cubicBezTo>
                  <a:pt x="730328" y="2861252"/>
                  <a:pt x="730151" y="2860288"/>
                  <a:pt x="729975" y="2859325"/>
                </a:cubicBezTo>
                <a:cubicBezTo>
                  <a:pt x="716862" y="2860729"/>
                  <a:pt x="710570" y="2862876"/>
                  <a:pt x="696534" y="2864449"/>
                </a:cubicBezTo>
                <a:cubicBezTo>
                  <a:pt x="696358" y="2863485"/>
                  <a:pt x="696183" y="2862522"/>
                  <a:pt x="696006" y="2861559"/>
                </a:cubicBezTo>
                <a:cubicBezTo>
                  <a:pt x="667008" y="2864874"/>
                  <a:pt x="635944" y="2872549"/>
                  <a:pt x="608047" y="2876659"/>
                </a:cubicBezTo>
                <a:cubicBezTo>
                  <a:pt x="606376" y="2877960"/>
                  <a:pt x="608929" y="2881476"/>
                  <a:pt x="605980" y="2881020"/>
                </a:cubicBezTo>
                <a:cubicBezTo>
                  <a:pt x="604132" y="2881358"/>
                  <a:pt x="604528" y="2878298"/>
                  <a:pt x="603428" y="2877504"/>
                </a:cubicBezTo>
                <a:cubicBezTo>
                  <a:pt x="600655" y="2878011"/>
                  <a:pt x="598807" y="2878350"/>
                  <a:pt x="596035" y="2878857"/>
                </a:cubicBezTo>
                <a:cubicBezTo>
                  <a:pt x="596388" y="2880784"/>
                  <a:pt x="596741" y="2882711"/>
                  <a:pt x="595816" y="2882880"/>
                </a:cubicBezTo>
                <a:cubicBezTo>
                  <a:pt x="591374" y="2884688"/>
                  <a:pt x="590096" y="2882931"/>
                  <a:pt x="586971" y="2881511"/>
                </a:cubicBezTo>
                <a:cubicBezTo>
                  <a:pt x="584024" y="2881055"/>
                  <a:pt x="587500" y="2884401"/>
                  <a:pt x="585652" y="2884740"/>
                </a:cubicBezTo>
                <a:cubicBezTo>
                  <a:pt x="553313" y="2890658"/>
                  <a:pt x="522819" y="2896238"/>
                  <a:pt x="494351" y="2902443"/>
                </a:cubicBezTo>
                <a:cubicBezTo>
                  <a:pt x="492680" y="2903745"/>
                  <a:pt x="494310" y="2907429"/>
                  <a:pt x="491360" y="2906973"/>
                </a:cubicBezTo>
                <a:cubicBezTo>
                  <a:pt x="487001" y="2898810"/>
                  <a:pt x="481196" y="2908833"/>
                  <a:pt x="476576" y="2909678"/>
                </a:cubicBezTo>
                <a:cubicBezTo>
                  <a:pt x="475299" y="2907921"/>
                  <a:pt x="475695" y="2904861"/>
                  <a:pt x="474023" y="2906163"/>
                </a:cubicBezTo>
                <a:cubicBezTo>
                  <a:pt x="470150" y="2905876"/>
                  <a:pt x="472703" y="2909391"/>
                  <a:pt x="470856" y="2909730"/>
                </a:cubicBezTo>
                <a:cubicBezTo>
                  <a:pt x="467160" y="2910406"/>
                  <a:pt x="464389" y="2910913"/>
                  <a:pt x="460692" y="2911589"/>
                </a:cubicBezTo>
                <a:cubicBezTo>
                  <a:pt x="459810" y="2906772"/>
                  <a:pt x="451670" y="2909258"/>
                  <a:pt x="449074" y="2910728"/>
                </a:cubicBezTo>
                <a:cubicBezTo>
                  <a:pt x="449252" y="2911692"/>
                  <a:pt x="449780" y="2914582"/>
                  <a:pt x="448856" y="2914751"/>
                </a:cubicBezTo>
                <a:cubicBezTo>
                  <a:pt x="442959" y="2913839"/>
                  <a:pt x="436667" y="2915986"/>
                  <a:pt x="432224" y="2917795"/>
                </a:cubicBezTo>
                <a:cubicBezTo>
                  <a:pt x="431475" y="2918927"/>
                  <a:pt x="432752" y="2920685"/>
                  <a:pt x="432004" y="2921817"/>
                </a:cubicBezTo>
                <a:cubicBezTo>
                  <a:pt x="406133" y="2926552"/>
                  <a:pt x="374716" y="2932301"/>
                  <a:pt x="346071" y="2937543"/>
                </a:cubicBezTo>
                <a:cubicBezTo>
                  <a:pt x="346247" y="2938506"/>
                  <a:pt x="347877" y="2942191"/>
                  <a:pt x="344929" y="2941734"/>
                </a:cubicBezTo>
                <a:cubicBezTo>
                  <a:pt x="343652" y="2939977"/>
                  <a:pt x="343872" y="2935954"/>
                  <a:pt x="340527" y="2938557"/>
                </a:cubicBezTo>
                <a:cubicBezTo>
                  <a:pt x="337579" y="2938101"/>
                  <a:pt x="341232" y="2942411"/>
                  <a:pt x="339384" y="2942749"/>
                </a:cubicBezTo>
                <a:cubicBezTo>
                  <a:pt x="330144" y="2944440"/>
                  <a:pt x="319981" y="2946300"/>
                  <a:pt x="310741" y="2947991"/>
                </a:cubicBezTo>
                <a:cubicBezTo>
                  <a:pt x="312151" y="2955698"/>
                  <a:pt x="298157" y="2952285"/>
                  <a:pt x="292788" y="2954263"/>
                </a:cubicBezTo>
                <a:cubicBezTo>
                  <a:pt x="293318" y="2957153"/>
                  <a:pt x="293671" y="2959080"/>
                  <a:pt x="290722" y="2958624"/>
                </a:cubicBezTo>
                <a:cubicBezTo>
                  <a:pt x="289798" y="2958793"/>
                  <a:pt x="289445" y="2956866"/>
                  <a:pt x="289092" y="2954939"/>
                </a:cubicBezTo>
                <a:cubicBezTo>
                  <a:pt x="286321" y="2955446"/>
                  <a:pt x="284473" y="2955785"/>
                  <a:pt x="281701" y="2956292"/>
                </a:cubicBezTo>
                <a:cubicBezTo>
                  <a:pt x="280954" y="2957424"/>
                  <a:pt x="283506" y="2960940"/>
                  <a:pt x="279634" y="2960653"/>
                </a:cubicBezTo>
                <a:cubicBezTo>
                  <a:pt x="278533" y="2959858"/>
                  <a:pt x="278752" y="2955836"/>
                  <a:pt x="275232" y="2957476"/>
                </a:cubicBezTo>
                <a:cubicBezTo>
                  <a:pt x="274972" y="2966484"/>
                  <a:pt x="263750" y="2962564"/>
                  <a:pt x="256533" y="2964880"/>
                </a:cubicBezTo>
                <a:cubicBezTo>
                  <a:pt x="255963" y="2966976"/>
                  <a:pt x="258339" y="2969528"/>
                  <a:pt x="255391" y="2969072"/>
                </a:cubicBezTo>
                <a:cubicBezTo>
                  <a:pt x="253366" y="2968447"/>
                  <a:pt x="253585" y="2964424"/>
                  <a:pt x="250066" y="2966064"/>
                </a:cubicBezTo>
                <a:cubicBezTo>
                  <a:pt x="251124" y="2971844"/>
                  <a:pt x="244302" y="2971101"/>
                  <a:pt x="238759" y="2972115"/>
                </a:cubicBezTo>
                <a:cubicBezTo>
                  <a:pt x="239330" y="2970020"/>
                  <a:pt x="238053" y="2968262"/>
                  <a:pt x="235282" y="2968769"/>
                </a:cubicBezTo>
                <a:cubicBezTo>
                  <a:pt x="233963" y="2971997"/>
                  <a:pt x="230442" y="2973637"/>
                  <a:pt x="231323" y="2978454"/>
                </a:cubicBezTo>
                <a:cubicBezTo>
                  <a:pt x="225955" y="2980432"/>
                  <a:pt x="224679" y="2978674"/>
                  <a:pt x="221554" y="2977255"/>
                </a:cubicBezTo>
                <a:cubicBezTo>
                  <a:pt x="219840" y="2983543"/>
                  <a:pt x="208047" y="2981718"/>
                  <a:pt x="202679" y="2983696"/>
                </a:cubicBezTo>
                <a:cubicBezTo>
                  <a:pt x="202856" y="2984659"/>
                  <a:pt x="203208" y="2986586"/>
                  <a:pt x="202460" y="2987719"/>
                </a:cubicBezTo>
                <a:cubicBezTo>
                  <a:pt x="187677" y="2990424"/>
                  <a:pt x="173816" y="2992961"/>
                  <a:pt x="159032" y="2995666"/>
                </a:cubicBezTo>
                <a:cubicBezTo>
                  <a:pt x="159208" y="2996629"/>
                  <a:pt x="159560" y="2998556"/>
                  <a:pt x="158812" y="2999689"/>
                </a:cubicBezTo>
                <a:cubicBezTo>
                  <a:pt x="152345" y="3000872"/>
                  <a:pt x="150673" y="3002174"/>
                  <a:pt x="144952" y="3002225"/>
                </a:cubicBezTo>
                <a:cubicBezTo>
                  <a:pt x="145304" y="3004152"/>
                  <a:pt x="145657" y="3006079"/>
                  <a:pt x="142709" y="3005622"/>
                </a:cubicBezTo>
                <a:cubicBezTo>
                  <a:pt x="140862" y="3005961"/>
                  <a:pt x="141432" y="3003865"/>
                  <a:pt x="141256" y="3002901"/>
                </a:cubicBezTo>
                <a:lnTo>
                  <a:pt x="135129" y="3004022"/>
                </a:lnTo>
                <a:lnTo>
                  <a:pt x="135109" y="3003913"/>
                </a:lnTo>
                <a:cubicBezTo>
                  <a:pt x="127717" y="3005266"/>
                  <a:pt x="117024" y="3004236"/>
                  <a:pt x="115311" y="3010524"/>
                </a:cubicBezTo>
                <a:cubicBezTo>
                  <a:pt x="109765" y="3011538"/>
                  <a:pt x="106245" y="3013178"/>
                  <a:pt x="104003" y="3016575"/>
                </a:cubicBezTo>
                <a:cubicBezTo>
                  <a:pt x="100483" y="3018215"/>
                  <a:pt x="103298" y="3012722"/>
                  <a:pt x="98854" y="3014531"/>
                </a:cubicBezTo>
                <a:cubicBezTo>
                  <a:pt x="97888" y="3019686"/>
                  <a:pt x="90143" y="3019112"/>
                  <a:pt x="90099" y="3024098"/>
                </a:cubicBezTo>
                <a:cubicBezTo>
                  <a:pt x="85480" y="3024943"/>
                  <a:pt x="80860" y="3025789"/>
                  <a:pt x="76239" y="3026634"/>
                </a:cubicBezTo>
                <a:cubicBezTo>
                  <a:pt x="74525" y="3032922"/>
                  <a:pt x="62161" y="3033193"/>
                  <a:pt x="55693" y="3034377"/>
                </a:cubicBezTo>
                <a:cubicBezTo>
                  <a:pt x="57103" y="3042084"/>
                  <a:pt x="43109" y="3038671"/>
                  <a:pt x="37919" y="3041612"/>
                </a:cubicBezTo>
                <a:cubicBezTo>
                  <a:pt x="38094" y="3042576"/>
                  <a:pt x="38446" y="3044502"/>
                  <a:pt x="37699" y="3045635"/>
                </a:cubicBezTo>
                <a:cubicBezTo>
                  <a:pt x="33079" y="3046480"/>
                  <a:pt x="27358" y="3046531"/>
                  <a:pt x="27140" y="3050554"/>
                </a:cubicBezTo>
                <a:cubicBezTo>
                  <a:pt x="21596" y="3051569"/>
                  <a:pt x="19177" y="3054003"/>
                  <a:pt x="13456" y="3054054"/>
                </a:cubicBezTo>
                <a:cubicBezTo>
                  <a:pt x="10726" y="3049575"/>
                  <a:pt x="16623" y="3050487"/>
                  <a:pt x="20319" y="3049811"/>
                </a:cubicBezTo>
                <a:cubicBezTo>
                  <a:pt x="18162" y="3043236"/>
                  <a:pt x="27006" y="3044605"/>
                  <a:pt x="30525" y="3042965"/>
                </a:cubicBezTo>
                <a:cubicBezTo>
                  <a:pt x="29821" y="3039111"/>
                  <a:pt x="29115" y="3035258"/>
                  <a:pt x="28410" y="3031404"/>
                </a:cubicBezTo>
                <a:cubicBezTo>
                  <a:pt x="33030" y="3030559"/>
                  <a:pt x="38574" y="3029544"/>
                  <a:pt x="43194" y="3028699"/>
                </a:cubicBezTo>
                <a:cubicBezTo>
                  <a:pt x="40112" y="3022293"/>
                  <a:pt x="50234" y="3025419"/>
                  <a:pt x="53577" y="3022816"/>
                </a:cubicBezTo>
                <a:cubicBezTo>
                  <a:pt x="53401" y="3021852"/>
                  <a:pt x="53048" y="3019926"/>
                  <a:pt x="52873" y="3018962"/>
                </a:cubicBezTo>
                <a:cubicBezTo>
                  <a:pt x="49176" y="3019639"/>
                  <a:pt x="45480" y="3020315"/>
                  <a:pt x="41785" y="3020991"/>
                </a:cubicBezTo>
                <a:cubicBezTo>
                  <a:pt x="42136" y="3022918"/>
                  <a:pt x="42489" y="3024845"/>
                  <a:pt x="40641" y="3025183"/>
                </a:cubicBezTo>
                <a:cubicBezTo>
                  <a:pt x="36592" y="3023933"/>
                  <a:pt x="29553" y="3027212"/>
                  <a:pt x="24756" y="3027094"/>
                </a:cubicBezTo>
                <a:cubicBezTo>
                  <a:pt x="25285" y="3029985"/>
                  <a:pt x="21810" y="3031865"/>
                  <a:pt x="17905" y="3032705"/>
                </a:cubicBezTo>
                <a:lnTo>
                  <a:pt x="12458" y="3032335"/>
                </a:lnTo>
                <a:lnTo>
                  <a:pt x="11895" y="3031022"/>
                </a:lnTo>
                <a:lnTo>
                  <a:pt x="16617" y="3029580"/>
                </a:lnTo>
                <a:cubicBezTo>
                  <a:pt x="16440" y="3028616"/>
                  <a:pt x="16088" y="3026689"/>
                  <a:pt x="17012" y="3026520"/>
                </a:cubicBezTo>
                <a:cubicBezTo>
                  <a:pt x="23304" y="3024373"/>
                  <a:pt x="33996" y="3025403"/>
                  <a:pt x="34787" y="3019285"/>
                </a:cubicBezTo>
                <a:cubicBezTo>
                  <a:pt x="43103" y="3017763"/>
                  <a:pt x="47371" y="3014991"/>
                  <a:pt x="55863" y="3014432"/>
                </a:cubicBezTo>
                <a:lnTo>
                  <a:pt x="56869" y="3011550"/>
                </a:lnTo>
                <a:lnTo>
                  <a:pt x="65152" y="3010034"/>
                </a:lnTo>
                <a:cubicBezTo>
                  <a:pt x="64563" y="3012871"/>
                  <a:pt x="65877" y="3013995"/>
                  <a:pt x="68854" y="3012086"/>
                </a:cubicBezTo>
                <a:cubicBezTo>
                  <a:pt x="72556" y="3014138"/>
                  <a:pt x="68129" y="3008125"/>
                  <a:pt x="71590" y="3008856"/>
                </a:cubicBezTo>
                <a:cubicBezTo>
                  <a:pt x="83392" y="3006696"/>
                  <a:pt x="90660" y="3004002"/>
                  <a:pt x="100316" y="3002235"/>
                </a:cubicBezTo>
                <a:cubicBezTo>
                  <a:pt x="99833" y="2999594"/>
                  <a:pt x="98277" y="2997149"/>
                  <a:pt x="99350" y="2996953"/>
                </a:cubicBezTo>
                <a:cubicBezTo>
                  <a:pt x="103641" y="2996167"/>
                  <a:pt x="107933" y="2995382"/>
                  <a:pt x="111152" y="2994793"/>
                </a:cubicBezTo>
                <a:cubicBezTo>
                  <a:pt x="111529" y="3002912"/>
                  <a:pt x="120218" y="2995863"/>
                  <a:pt x="121426" y="3002466"/>
                </a:cubicBezTo>
                <a:cubicBezTo>
                  <a:pt x="124645" y="3001877"/>
                  <a:pt x="132880" y="3004464"/>
                  <a:pt x="129526" y="2998254"/>
                </a:cubicBezTo>
                <a:cubicBezTo>
                  <a:pt x="128801" y="2994293"/>
                  <a:pt x="122016" y="2999628"/>
                  <a:pt x="121533" y="2996987"/>
                </a:cubicBezTo>
                <a:cubicBezTo>
                  <a:pt x="121291" y="2995667"/>
                  <a:pt x="121049" y="2994346"/>
                  <a:pt x="120808" y="2993026"/>
                </a:cubicBezTo>
                <a:cubicBezTo>
                  <a:pt x="125100" y="2992241"/>
                  <a:pt x="128318" y="2991652"/>
                  <a:pt x="132610" y="2990866"/>
                </a:cubicBezTo>
                <a:cubicBezTo>
                  <a:pt x="129014" y="2983336"/>
                  <a:pt x="135935" y="2984799"/>
                  <a:pt x="135210" y="2980838"/>
                </a:cubicBezTo>
                <a:cubicBezTo>
                  <a:pt x="129120" y="2977858"/>
                  <a:pt x="122335" y="2983194"/>
                  <a:pt x="120914" y="2987548"/>
                </a:cubicBezTo>
                <a:cubicBezTo>
                  <a:pt x="117695" y="2988137"/>
                  <a:pt x="118633" y="2981142"/>
                  <a:pt x="115656" y="2983051"/>
                </a:cubicBezTo>
                <a:cubicBezTo>
                  <a:pt x="111123" y="2982516"/>
                  <a:pt x="116623" y="2988333"/>
                  <a:pt x="112089" y="2987798"/>
                </a:cubicBezTo>
                <a:cubicBezTo>
                  <a:pt x="109808" y="2981392"/>
                  <a:pt x="101950" y="2986924"/>
                  <a:pt x="96344" y="2986585"/>
                </a:cubicBezTo>
                <a:lnTo>
                  <a:pt x="95131" y="2987399"/>
                </a:lnTo>
                <a:lnTo>
                  <a:pt x="94313" y="2987110"/>
                </a:lnTo>
                <a:cubicBezTo>
                  <a:pt x="93180" y="2987441"/>
                  <a:pt x="92069" y="2987894"/>
                  <a:pt x="91893" y="2986930"/>
                </a:cubicBezTo>
                <a:cubicBezTo>
                  <a:pt x="92465" y="2984834"/>
                  <a:pt x="89911" y="2981319"/>
                  <a:pt x="91760" y="2980980"/>
                </a:cubicBezTo>
                <a:cubicBezTo>
                  <a:pt x="96380" y="2980135"/>
                  <a:pt x="101000" y="2979289"/>
                  <a:pt x="103595" y="2977819"/>
                </a:cubicBezTo>
                <a:cubicBezTo>
                  <a:pt x="103243" y="2975892"/>
                  <a:pt x="101966" y="2974134"/>
                  <a:pt x="103814" y="2973796"/>
                </a:cubicBezTo>
                <a:cubicBezTo>
                  <a:pt x="109358" y="2972782"/>
                  <a:pt x="114902" y="2971767"/>
                  <a:pt x="120447" y="2970753"/>
                </a:cubicBezTo>
                <a:cubicBezTo>
                  <a:pt x="120975" y="2973643"/>
                  <a:pt x="121328" y="2975570"/>
                  <a:pt x="123924" y="2974099"/>
                </a:cubicBezTo>
                <a:cubicBezTo>
                  <a:pt x="125595" y="2972797"/>
                  <a:pt x="122513" y="2966392"/>
                  <a:pt x="126208" y="2965715"/>
                </a:cubicBezTo>
                <a:cubicBezTo>
                  <a:pt x="129468" y="2973084"/>
                  <a:pt x="139499" y="2965275"/>
                  <a:pt x="138440" y="2959494"/>
                </a:cubicBezTo>
                <a:cubicBezTo>
                  <a:pt x="142138" y="2958818"/>
                  <a:pt x="144908" y="2958311"/>
                  <a:pt x="148604" y="2957634"/>
                </a:cubicBezTo>
                <a:cubicBezTo>
                  <a:pt x="148957" y="2959561"/>
                  <a:pt x="148562" y="2962621"/>
                  <a:pt x="150235" y="2961319"/>
                </a:cubicBezTo>
                <a:cubicBezTo>
                  <a:pt x="151158" y="2961150"/>
                  <a:pt x="152082" y="2960981"/>
                  <a:pt x="152082" y="2960981"/>
                </a:cubicBezTo>
                <a:cubicBezTo>
                  <a:pt x="151948" y="2955031"/>
                  <a:pt x="161717" y="2956231"/>
                  <a:pt x="167086" y="2954253"/>
                </a:cubicBezTo>
                <a:cubicBezTo>
                  <a:pt x="167833" y="2953120"/>
                  <a:pt x="166203" y="2949436"/>
                  <a:pt x="171177" y="2950517"/>
                </a:cubicBezTo>
                <a:cubicBezTo>
                  <a:pt x="170647" y="2947627"/>
                  <a:pt x="167917" y="2943148"/>
                  <a:pt x="169589" y="2941846"/>
                </a:cubicBezTo>
                <a:cubicBezTo>
                  <a:pt x="173463" y="2942133"/>
                  <a:pt x="174343" y="2946950"/>
                  <a:pt x="179534" y="2944009"/>
                </a:cubicBezTo>
                <a:cubicBezTo>
                  <a:pt x="180636" y="2944803"/>
                  <a:pt x="180811" y="2945767"/>
                  <a:pt x="181340" y="2948657"/>
                </a:cubicBezTo>
                <a:cubicBezTo>
                  <a:pt x="186884" y="2947642"/>
                  <a:pt x="191329" y="2945834"/>
                  <a:pt x="195949" y="2944988"/>
                </a:cubicBezTo>
                <a:cubicBezTo>
                  <a:pt x="195243" y="2941134"/>
                  <a:pt x="194538" y="2937281"/>
                  <a:pt x="193832" y="2933427"/>
                </a:cubicBezTo>
                <a:cubicBezTo>
                  <a:pt x="199730" y="2934340"/>
                  <a:pt x="195899" y="2929066"/>
                  <a:pt x="198673" y="2928559"/>
                </a:cubicBezTo>
                <a:cubicBezTo>
                  <a:pt x="202192" y="2926919"/>
                  <a:pt x="199730" y="2934340"/>
                  <a:pt x="203074" y="2931736"/>
                </a:cubicBezTo>
                <a:cubicBezTo>
                  <a:pt x="205492" y="2929302"/>
                  <a:pt x="205887" y="2926243"/>
                  <a:pt x="208130" y="2922845"/>
                </a:cubicBezTo>
                <a:cubicBezTo>
                  <a:pt x="217724" y="2923081"/>
                  <a:pt x="217414" y="2916168"/>
                  <a:pt x="224983" y="2915779"/>
                </a:cubicBezTo>
                <a:cubicBezTo>
                  <a:pt x="224630" y="2913852"/>
                  <a:pt x="224453" y="2912889"/>
                  <a:pt x="225377" y="2912720"/>
                </a:cubicBezTo>
                <a:cubicBezTo>
                  <a:pt x="228150" y="2912213"/>
                  <a:pt x="231845" y="2911536"/>
                  <a:pt x="234617" y="2911029"/>
                </a:cubicBezTo>
                <a:cubicBezTo>
                  <a:pt x="236289" y="2909727"/>
                  <a:pt x="233736" y="2906212"/>
                  <a:pt x="235584" y="2905874"/>
                </a:cubicBezTo>
                <a:cubicBezTo>
                  <a:pt x="239280" y="2905197"/>
                  <a:pt x="242051" y="2904690"/>
                  <a:pt x="245747" y="2904014"/>
                </a:cubicBezTo>
                <a:cubicBezTo>
                  <a:pt x="246100" y="2905941"/>
                  <a:pt x="246452" y="2907867"/>
                  <a:pt x="247553" y="2908662"/>
                </a:cubicBezTo>
                <a:cubicBezTo>
                  <a:pt x="251998" y="2906853"/>
                  <a:pt x="259566" y="2906464"/>
                  <a:pt x="260884" y="2903235"/>
                </a:cubicBezTo>
                <a:cubicBezTo>
                  <a:pt x="261103" y="2899212"/>
                  <a:pt x="255164" y="2903286"/>
                  <a:pt x="256130" y="2898131"/>
                </a:cubicBezTo>
                <a:cubicBezTo>
                  <a:pt x="258903" y="2897624"/>
                  <a:pt x="260750" y="2897286"/>
                  <a:pt x="263523" y="2896778"/>
                </a:cubicBezTo>
                <a:cubicBezTo>
                  <a:pt x="260617" y="2891336"/>
                  <a:pt x="267615" y="2893043"/>
                  <a:pt x="271134" y="2891403"/>
                </a:cubicBezTo>
                <a:cubicBezTo>
                  <a:pt x="270957" y="2890440"/>
                  <a:pt x="269328" y="2886755"/>
                  <a:pt x="272276" y="2887211"/>
                </a:cubicBezTo>
                <a:cubicBezTo>
                  <a:pt x="273378" y="2888005"/>
                  <a:pt x="272805" y="2890101"/>
                  <a:pt x="273907" y="2890896"/>
                </a:cubicBezTo>
                <a:cubicBezTo>
                  <a:pt x="275754" y="2890557"/>
                  <a:pt x="278526" y="2890050"/>
                  <a:pt x="280375" y="2889712"/>
                </a:cubicBezTo>
                <a:cubicBezTo>
                  <a:pt x="279670" y="2885858"/>
                  <a:pt x="283365" y="2885182"/>
                  <a:pt x="287985" y="2884336"/>
                </a:cubicBezTo>
                <a:cubicBezTo>
                  <a:pt x="285079" y="2878894"/>
                  <a:pt x="293177" y="2881395"/>
                  <a:pt x="290272" y="2875953"/>
                </a:cubicBezTo>
                <a:cubicBezTo>
                  <a:pt x="287322" y="2875497"/>
                  <a:pt x="283980" y="2878100"/>
                  <a:pt x="282703" y="2876342"/>
                </a:cubicBezTo>
                <a:cubicBezTo>
                  <a:pt x="282526" y="2875379"/>
                  <a:pt x="282349" y="2874415"/>
                  <a:pt x="282173" y="2873452"/>
                </a:cubicBezTo>
                <a:cubicBezTo>
                  <a:pt x="286794" y="2872606"/>
                  <a:pt x="292338" y="2871592"/>
                  <a:pt x="296958" y="2870747"/>
                </a:cubicBezTo>
                <a:cubicBezTo>
                  <a:pt x="297529" y="2868651"/>
                  <a:pt x="296252" y="2866893"/>
                  <a:pt x="297177" y="2866724"/>
                </a:cubicBezTo>
                <a:cubicBezTo>
                  <a:pt x="299948" y="2866217"/>
                  <a:pt x="301797" y="2865878"/>
                  <a:pt x="303644" y="2865540"/>
                </a:cubicBezTo>
                <a:cubicBezTo>
                  <a:pt x="303997" y="2867467"/>
                  <a:pt x="304173" y="2868430"/>
                  <a:pt x="305274" y="2869225"/>
                </a:cubicBezTo>
                <a:cubicBezTo>
                  <a:pt x="308969" y="2868548"/>
                  <a:pt x="306064" y="2863106"/>
                  <a:pt x="311961" y="2864018"/>
                </a:cubicBezTo>
                <a:cubicBezTo>
                  <a:pt x="311784" y="2863055"/>
                  <a:pt x="310507" y="2861297"/>
                  <a:pt x="312179" y="2859996"/>
                </a:cubicBezTo>
                <a:cubicBezTo>
                  <a:pt x="314951" y="2859488"/>
                  <a:pt x="317724" y="2858981"/>
                  <a:pt x="320496" y="2858474"/>
                </a:cubicBezTo>
                <a:cubicBezTo>
                  <a:pt x="320849" y="2860401"/>
                  <a:pt x="321024" y="2861364"/>
                  <a:pt x="322126" y="2862158"/>
                </a:cubicBezTo>
                <a:cubicBezTo>
                  <a:pt x="325822" y="2861482"/>
                  <a:pt x="328594" y="2860975"/>
                  <a:pt x="332288" y="2860298"/>
                </a:cubicBezTo>
                <a:cubicBezTo>
                  <a:pt x="331936" y="2858372"/>
                  <a:pt x="332331" y="2855312"/>
                  <a:pt x="337127" y="2855430"/>
                </a:cubicBezTo>
                <a:cubicBezTo>
                  <a:pt x="333298" y="2850157"/>
                  <a:pt x="342319" y="2852489"/>
                  <a:pt x="341614" y="2848635"/>
                </a:cubicBezTo>
                <a:cubicBezTo>
                  <a:pt x="337212" y="2845458"/>
                  <a:pt x="327402" y="2849245"/>
                  <a:pt x="320009" y="2850598"/>
                </a:cubicBezTo>
                <a:cubicBezTo>
                  <a:pt x="322167" y="2857172"/>
                  <a:pt x="310198" y="2854384"/>
                  <a:pt x="305754" y="2856193"/>
                </a:cubicBezTo>
                <a:cubicBezTo>
                  <a:pt x="306107" y="2858120"/>
                  <a:pt x="306460" y="2860047"/>
                  <a:pt x="305536" y="2860216"/>
                </a:cubicBezTo>
                <a:cubicBezTo>
                  <a:pt x="296296" y="2861907"/>
                  <a:pt x="290180" y="2865017"/>
                  <a:pt x="281511" y="2864612"/>
                </a:cubicBezTo>
                <a:cubicBezTo>
                  <a:pt x="279881" y="2860928"/>
                  <a:pt x="278824" y="2855147"/>
                  <a:pt x="277943" y="2850330"/>
                </a:cubicBezTo>
                <a:cubicBezTo>
                  <a:pt x="278866" y="2850161"/>
                  <a:pt x="280715" y="2849823"/>
                  <a:pt x="281638" y="2849654"/>
                </a:cubicBezTo>
                <a:cubicBezTo>
                  <a:pt x="282781" y="2845462"/>
                  <a:pt x="277498" y="2837468"/>
                  <a:pt x="283043" y="2836453"/>
                </a:cubicBezTo>
                <a:cubicBezTo>
                  <a:pt x="282909" y="2830504"/>
                  <a:pt x="280136" y="2831011"/>
                  <a:pt x="278507" y="2827326"/>
                </a:cubicBezTo>
                <a:cubicBezTo>
                  <a:pt x="280928" y="2824892"/>
                  <a:pt x="280969" y="2819906"/>
                  <a:pt x="287790" y="2820649"/>
                </a:cubicBezTo>
                <a:cubicBezTo>
                  <a:pt x="285985" y="2816001"/>
                  <a:pt x="291882" y="2816914"/>
                  <a:pt x="291000" y="2812097"/>
                </a:cubicBezTo>
                <a:cubicBezTo>
                  <a:pt x="295796" y="2812215"/>
                  <a:pt x="301912" y="2809104"/>
                  <a:pt x="305037" y="2810524"/>
                </a:cubicBezTo>
                <a:cubicBezTo>
                  <a:pt x="305741" y="2814377"/>
                  <a:pt x="306270" y="2817268"/>
                  <a:pt x="306976" y="2821121"/>
                </a:cubicBezTo>
                <a:cubicBezTo>
                  <a:pt x="309747" y="2820614"/>
                  <a:pt x="315864" y="2817504"/>
                  <a:pt x="315072" y="2823622"/>
                </a:cubicBezTo>
                <a:cubicBezTo>
                  <a:pt x="317845" y="2823115"/>
                  <a:pt x="319694" y="2822777"/>
                  <a:pt x="322466" y="2822269"/>
                </a:cubicBezTo>
                <a:cubicBezTo>
                  <a:pt x="322112" y="2820343"/>
                  <a:pt x="320659" y="2817621"/>
                  <a:pt x="323608" y="2818078"/>
                </a:cubicBezTo>
                <a:cubicBezTo>
                  <a:pt x="327128" y="2816438"/>
                  <a:pt x="324665" y="2823858"/>
                  <a:pt x="328934" y="2821086"/>
                </a:cubicBezTo>
                <a:cubicBezTo>
                  <a:pt x="330252" y="2817857"/>
                  <a:pt x="329547" y="2814004"/>
                  <a:pt x="328666" y="2809187"/>
                </a:cubicBezTo>
                <a:cubicBezTo>
                  <a:pt x="330514" y="2808849"/>
                  <a:pt x="333285" y="2808341"/>
                  <a:pt x="335134" y="2808003"/>
                </a:cubicBezTo>
                <a:cubicBezTo>
                  <a:pt x="333328" y="2803355"/>
                  <a:pt x="339225" y="2804267"/>
                  <a:pt x="338519" y="2800414"/>
                </a:cubicBezTo>
                <a:cubicBezTo>
                  <a:pt x="347583" y="2797760"/>
                  <a:pt x="358849" y="2796694"/>
                  <a:pt x="366987" y="2794209"/>
                </a:cubicBezTo>
                <a:cubicBezTo>
                  <a:pt x="366636" y="2792282"/>
                  <a:pt x="366459" y="2791318"/>
                  <a:pt x="367383" y="2791149"/>
                </a:cubicBezTo>
                <a:cubicBezTo>
                  <a:pt x="378294" y="2788157"/>
                  <a:pt x="390659" y="2787886"/>
                  <a:pt x="399548" y="2784268"/>
                </a:cubicBezTo>
                <a:cubicBezTo>
                  <a:pt x="399195" y="2782341"/>
                  <a:pt x="398842" y="2780414"/>
                  <a:pt x="399766" y="2780245"/>
                </a:cubicBezTo>
                <a:cubicBezTo>
                  <a:pt x="401613" y="2779907"/>
                  <a:pt x="404386" y="2779400"/>
                  <a:pt x="406235" y="2779061"/>
                </a:cubicBezTo>
                <a:cubicBezTo>
                  <a:pt x="406586" y="2780988"/>
                  <a:pt x="406192" y="2784048"/>
                  <a:pt x="408788" y="2782577"/>
                </a:cubicBezTo>
                <a:cubicBezTo>
                  <a:pt x="412659" y="2782864"/>
                  <a:pt x="408082" y="2778723"/>
                  <a:pt x="410854" y="2778216"/>
                </a:cubicBezTo>
                <a:cubicBezTo>
                  <a:pt x="420094" y="2776525"/>
                  <a:pt x="430258" y="2774665"/>
                  <a:pt x="439498" y="2772974"/>
                </a:cubicBezTo>
                <a:cubicBezTo>
                  <a:pt x="440070" y="2770878"/>
                  <a:pt x="438794" y="2769121"/>
                  <a:pt x="439717" y="2768952"/>
                </a:cubicBezTo>
                <a:cubicBezTo>
                  <a:pt x="451730" y="2766753"/>
                  <a:pt x="463741" y="2764555"/>
                  <a:pt x="475753" y="2762357"/>
                </a:cubicBezTo>
                <a:cubicBezTo>
                  <a:pt x="476501" y="2761225"/>
                  <a:pt x="475049" y="2758503"/>
                  <a:pt x="476897" y="2758165"/>
                </a:cubicBezTo>
                <a:cubicBezTo>
                  <a:pt x="486137" y="2756474"/>
                  <a:pt x="495377" y="2754783"/>
                  <a:pt x="504618" y="2753093"/>
                </a:cubicBezTo>
                <a:cubicBezTo>
                  <a:pt x="505365" y="2751960"/>
                  <a:pt x="502812" y="2748445"/>
                  <a:pt x="505761" y="2748901"/>
                </a:cubicBezTo>
                <a:cubicBezTo>
                  <a:pt x="509279" y="2747261"/>
                  <a:pt x="506817" y="2754681"/>
                  <a:pt x="511086" y="2751909"/>
                </a:cubicBezTo>
                <a:cubicBezTo>
                  <a:pt x="514033" y="2752365"/>
                  <a:pt x="509456" y="2748224"/>
                  <a:pt x="512228" y="2747717"/>
                </a:cubicBezTo>
                <a:cubicBezTo>
                  <a:pt x="515924" y="2747041"/>
                  <a:pt x="519621" y="2746364"/>
                  <a:pt x="523316" y="2745688"/>
                </a:cubicBezTo>
                <a:cubicBezTo>
                  <a:pt x="523668" y="2747615"/>
                  <a:pt x="523098" y="2749711"/>
                  <a:pt x="524769" y="2748409"/>
                </a:cubicBezTo>
                <a:cubicBezTo>
                  <a:pt x="526836" y="2744048"/>
                  <a:pt x="535329" y="2743490"/>
                  <a:pt x="540696" y="2741512"/>
                </a:cubicBezTo>
                <a:cubicBezTo>
                  <a:pt x="540520" y="2740549"/>
                  <a:pt x="540344" y="2739585"/>
                  <a:pt x="541268" y="2739416"/>
                </a:cubicBezTo>
                <a:cubicBezTo>
                  <a:pt x="554027" y="2736085"/>
                  <a:pt x="565468" y="2735983"/>
                  <a:pt x="571978" y="2729813"/>
                </a:cubicBezTo>
                <a:cubicBezTo>
                  <a:pt x="573827" y="2729475"/>
                  <a:pt x="572685" y="2733667"/>
                  <a:pt x="576204" y="2732027"/>
                </a:cubicBezTo>
                <a:cubicBezTo>
                  <a:pt x="578051" y="2731689"/>
                  <a:pt x="576599" y="2728968"/>
                  <a:pt x="577523" y="2728799"/>
                </a:cubicBezTo>
                <a:cubicBezTo>
                  <a:pt x="579371" y="2728461"/>
                  <a:pt x="582890" y="2726821"/>
                  <a:pt x="584167" y="2728579"/>
                </a:cubicBezTo>
                <a:cubicBezTo>
                  <a:pt x="586722" y="2732094"/>
                  <a:pt x="580648" y="2730218"/>
                  <a:pt x="582100" y="2732940"/>
                </a:cubicBezTo>
                <a:cubicBezTo>
                  <a:pt x="583377" y="2734697"/>
                  <a:pt x="586149" y="2734190"/>
                  <a:pt x="588921" y="2733683"/>
                </a:cubicBezTo>
                <a:cubicBezTo>
                  <a:pt x="590593" y="2732381"/>
                  <a:pt x="586939" y="2728071"/>
                  <a:pt x="588611" y="2726770"/>
                </a:cubicBezTo>
                <a:cubicBezTo>
                  <a:pt x="593231" y="2725924"/>
                  <a:pt x="598776" y="2724910"/>
                  <a:pt x="604319" y="2723895"/>
                </a:cubicBezTo>
                <a:cubicBezTo>
                  <a:pt x="608939" y="2723050"/>
                  <a:pt x="615055" y="2719939"/>
                  <a:pt x="617608" y="2723455"/>
                </a:cubicBezTo>
                <a:cubicBezTo>
                  <a:pt x="617036" y="2725551"/>
                  <a:pt x="612064" y="2724469"/>
                  <a:pt x="610392" y="2725771"/>
                </a:cubicBezTo>
                <a:cubicBezTo>
                  <a:pt x="609644" y="2726903"/>
                  <a:pt x="610922" y="2728661"/>
                  <a:pt x="609997" y="2728830"/>
                </a:cubicBezTo>
                <a:cubicBezTo>
                  <a:pt x="604454" y="2729845"/>
                  <a:pt x="597985" y="2731028"/>
                  <a:pt x="592442" y="2732043"/>
                </a:cubicBezTo>
                <a:cubicBezTo>
                  <a:pt x="593146" y="2735897"/>
                  <a:pt x="590550" y="2737367"/>
                  <a:pt x="586678" y="2737080"/>
                </a:cubicBezTo>
                <a:cubicBezTo>
                  <a:pt x="586459" y="2741103"/>
                  <a:pt x="583863" y="2742574"/>
                  <a:pt x="580167" y="2743250"/>
                </a:cubicBezTo>
                <a:cubicBezTo>
                  <a:pt x="577219" y="2742794"/>
                  <a:pt x="579506" y="2734410"/>
                  <a:pt x="575809" y="2735087"/>
                </a:cubicBezTo>
                <a:cubicBezTo>
                  <a:pt x="572860" y="2734630"/>
                  <a:pt x="574490" y="2738315"/>
                  <a:pt x="574667" y="2739278"/>
                </a:cubicBezTo>
                <a:cubicBezTo>
                  <a:pt x="571894" y="2739786"/>
                  <a:pt x="570223" y="2741087"/>
                  <a:pt x="570751" y="2743977"/>
                </a:cubicBezTo>
                <a:cubicBezTo>
                  <a:pt x="571280" y="2746868"/>
                  <a:pt x="577043" y="2741830"/>
                  <a:pt x="575900" y="2746022"/>
                </a:cubicBezTo>
                <a:cubicBezTo>
                  <a:pt x="574405" y="2748287"/>
                  <a:pt x="572910" y="2750552"/>
                  <a:pt x="571413" y="2752817"/>
                </a:cubicBezTo>
                <a:cubicBezTo>
                  <a:pt x="568818" y="2754288"/>
                  <a:pt x="569960" y="2750096"/>
                  <a:pt x="568861" y="2749302"/>
                </a:cubicBezTo>
                <a:cubicBezTo>
                  <a:pt x="565165" y="2749978"/>
                  <a:pt x="561468" y="2750654"/>
                  <a:pt x="557772" y="2751331"/>
                </a:cubicBezTo>
                <a:cubicBezTo>
                  <a:pt x="559578" y="2755979"/>
                  <a:pt x="553857" y="2756030"/>
                  <a:pt x="552539" y="2759258"/>
                </a:cubicBezTo>
                <a:cubicBezTo>
                  <a:pt x="551085" y="2756537"/>
                  <a:pt x="547390" y="2757214"/>
                  <a:pt x="543693" y="2757890"/>
                </a:cubicBezTo>
                <a:cubicBezTo>
                  <a:pt x="545499" y="2762538"/>
                  <a:pt x="540526" y="2761456"/>
                  <a:pt x="537006" y="2763096"/>
                </a:cubicBezTo>
                <a:cubicBezTo>
                  <a:pt x="539912" y="2768538"/>
                  <a:pt x="533092" y="2767795"/>
                  <a:pt x="533796" y="2771649"/>
                </a:cubicBezTo>
                <a:cubicBezTo>
                  <a:pt x="528606" y="2774590"/>
                  <a:pt x="526976" y="2770906"/>
                  <a:pt x="524776" y="2769317"/>
                </a:cubicBezTo>
                <a:cubicBezTo>
                  <a:pt x="522179" y="2770788"/>
                  <a:pt x="526009" y="2776061"/>
                  <a:pt x="522313" y="2776737"/>
                </a:cubicBezTo>
                <a:cubicBezTo>
                  <a:pt x="520685" y="2773053"/>
                  <a:pt x="516988" y="2773729"/>
                  <a:pt x="512368" y="2774575"/>
                </a:cubicBezTo>
                <a:cubicBezTo>
                  <a:pt x="512897" y="2777465"/>
                  <a:pt x="513425" y="2780355"/>
                  <a:pt x="513954" y="2783245"/>
                </a:cubicBezTo>
                <a:cubicBezTo>
                  <a:pt x="512108" y="2783583"/>
                  <a:pt x="509334" y="2784091"/>
                  <a:pt x="507486" y="2784429"/>
                </a:cubicBezTo>
                <a:cubicBezTo>
                  <a:pt x="507310" y="2783465"/>
                  <a:pt x="506957" y="2781539"/>
                  <a:pt x="506781" y="2780575"/>
                </a:cubicBezTo>
                <a:cubicBezTo>
                  <a:pt x="502161" y="2781421"/>
                  <a:pt x="495164" y="2779714"/>
                  <a:pt x="495298" y="2785664"/>
                </a:cubicBezTo>
                <a:cubicBezTo>
                  <a:pt x="498422" y="2787083"/>
                  <a:pt x="504538" y="2783973"/>
                  <a:pt x="506915" y="2786525"/>
                </a:cubicBezTo>
                <a:cubicBezTo>
                  <a:pt x="504672" y="2789922"/>
                  <a:pt x="497851" y="2789179"/>
                  <a:pt x="492484" y="2791157"/>
                </a:cubicBezTo>
                <a:cubicBezTo>
                  <a:pt x="492130" y="2789230"/>
                  <a:pt x="491954" y="2788267"/>
                  <a:pt x="491778" y="2787303"/>
                </a:cubicBezTo>
                <a:cubicBezTo>
                  <a:pt x="489006" y="2787811"/>
                  <a:pt x="486234" y="2788318"/>
                  <a:pt x="484386" y="2788656"/>
                </a:cubicBezTo>
                <a:cubicBezTo>
                  <a:pt x="483638" y="2789789"/>
                  <a:pt x="484915" y="2791546"/>
                  <a:pt x="484167" y="2792679"/>
                </a:cubicBezTo>
                <a:cubicBezTo>
                  <a:pt x="476775" y="2794032"/>
                  <a:pt x="470307" y="2795215"/>
                  <a:pt x="463840" y="2796399"/>
                </a:cubicBezTo>
                <a:cubicBezTo>
                  <a:pt x="463621" y="2800421"/>
                  <a:pt x="459924" y="2801098"/>
                  <a:pt x="459530" y="2804157"/>
                </a:cubicBezTo>
                <a:cubicBezTo>
                  <a:pt x="453985" y="2805172"/>
                  <a:pt x="449365" y="2806017"/>
                  <a:pt x="445846" y="2807657"/>
                </a:cubicBezTo>
                <a:cubicBezTo>
                  <a:pt x="446197" y="2809584"/>
                  <a:pt x="447475" y="2811341"/>
                  <a:pt x="445626" y="2811680"/>
                </a:cubicBezTo>
                <a:cubicBezTo>
                  <a:pt x="440082" y="2812694"/>
                  <a:pt x="437135" y="2812238"/>
                  <a:pt x="431766" y="2814216"/>
                </a:cubicBezTo>
                <a:cubicBezTo>
                  <a:pt x="432118" y="2816143"/>
                  <a:pt x="432471" y="2818070"/>
                  <a:pt x="430623" y="2818408"/>
                </a:cubicBezTo>
                <a:cubicBezTo>
                  <a:pt x="427851" y="2818915"/>
                  <a:pt x="425080" y="2819422"/>
                  <a:pt x="422307" y="2819930"/>
                </a:cubicBezTo>
                <a:cubicBezTo>
                  <a:pt x="421779" y="2817039"/>
                  <a:pt x="421426" y="2815113"/>
                  <a:pt x="418655" y="2815620"/>
                </a:cubicBezTo>
                <a:cubicBezTo>
                  <a:pt x="416806" y="2815958"/>
                  <a:pt x="416234" y="2818054"/>
                  <a:pt x="417510" y="2819812"/>
                </a:cubicBezTo>
                <a:cubicBezTo>
                  <a:pt x="418787" y="2821569"/>
                  <a:pt x="422131" y="2818966"/>
                  <a:pt x="422088" y="2823952"/>
                </a:cubicBezTo>
                <a:cubicBezTo>
                  <a:pt x="418216" y="2823665"/>
                  <a:pt x="413024" y="2826607"/>
                  <a:pt x="410823" y="2825018"/>
                </a:cubicBezTo>
                <a:cubicBezTo>
                  <a:pt x="409018" y="2820370"/>
                  <a:pt x="416191" y="2823040"/>
                  <a:pt x="413285" y="2817598"/>
                </a:cubicBezTo>
                <a:cubicBezTo>
                  <a:pt x="410338" y="2817142"/>
                  <a:pt x="408843" y="2819407"/>
                  <a:pt x="410296" y="2822128"/>
                </a:cubicBezTo>
                <a:cubicBezTo>
                  <a:pt x="408447" y="2822466"/>
                  <a:pt x="406599" y="2822804"/>
                  <a:pt x="407128" y="2825694"/>
                </a:cubicBezTo>
                <a:cubicBezTo>
                  <a:pt x="409153" y="2826320"/>
                  <a:pt x="411925" y="2825812"/>
                  <a:pt x="411705" y="2829835"/>
                </a:cubicBezTo>
                <a:cubicBezTo>
                  <a:pt x="408934" y="2830342"/>
                  <a:pt x="405061" y="2830055"/>
                  <a:pt x="403565" y="2832320"/>
                </a:cubicBezTo>
                <a:cubicBezTo>
                  <a:pt x="403918" y="2834247"/>
                  <a:pt x="407220" y="2836630"/>
                  <a:pt x="404623" y="2838101"/>
                </a:cubicBezTo>
                <a:cubicBezTo>
                  <a:pt x="402028" y="2839571"/>
                  <a:pt x="401676" y="2837644"/>
                  <a:pt x="402247" y="2835549"/>
                </a:cubicBezTo>
                <a:cubicBezTo>
                  <a:pt x="395425" y="2834805"/>
                  <a:pt x="396484" y="2840586"/>
                  <a:pt x="390764" y="2840637"/>
                </a:cubicBezTo>
                <a:cubicBezTo>
                  <a:pt x="391116" y="2842564"/>
                  <a:pt x="392568" y="2845285"/>
                  <a:pt x="390722" y="2845623"/>
                </a:cubicBezTo>
                <a:cubicBezTo>
                  <a:pt x="386277" y="2847432"/>
                  <a:pt x="384647" y="2843747"/>
                  <a:pt x="381524" y="2842328"/>
                </a:cubicBezTo>
                <a:cubicBezTo>
                  <a:pt x="379675" y="2842666"/>
                  <a:pt x="379103" y="2844762"/>
                  <a:pt x="380380" y="2846520"/>
                </a:cubicBezTo>
                <a:cubicBezTo>
                  <a:pt x="380734" y="2848446"/>
                  <a:pt x="385924" y="2845505"/>
                  <a:pt x="384781" y="2849697"/>
                </a:cubicBezTo>
                <a:cubicBezTo>
                  <a:pt x="384210" y="2851793"/>
                  <a:pt x="380338" y="2851506"/>
                  <a:pt x="377565" y="2852013"/>
                </a:cubicBezTo>
                <a:cubicBezTo>
                  <a:pt x="378095" y="2854903"/>
                  <a:pt x="378448" y="2856830"/>
                  <a:pt x="378976" y="2859720"/>
                </a:cubicBezTo>
                <a:cubicBezTo>
                  <a:pt x="379899" y="2859551"/>
                  <a:pt x="380825" y="2859382"/>
                  <a:pt x="382672" y="2859044"/>
                </a:cubicBezTo>
                <a:cubicBezTo>
                  <a:pt x="383419" y="2857911"/>
                  <a:pt x="381615" y="2853263"/>
                  <a:pt x="385664" y="2854514"/>
                </a:cubicBezTo>
                <a:cubicBezTo>
                  <a:pt x="386235" y="2852418"/>
                  <a:pt x="383858" y="2849866"/>
                  <a:pt x="386805" y="2850322"/>
                </a:cubicBezTo>
                <a:cubicBezTo>
                  <a:pt x="390325" y="2848682"/>
                  <a:pt x="387863" y="2856103"/>
                  <a:pt x="392131" y="2853330"/>
                </a:cubicBezTo>
                <a:cubicBezTo>
                  <a:pt x="390502" y="2849646"/>
                  <a:pt x="395474" y="2850727"/>
                  <a:pt x="396046" y="2848631"/>
                </a:cubicBezTo>
                <a:cubicBezTo>
                  <a:pt x="396793" y="2847499"/>
                  <a:pt x="393316" y="2844152"/>
                  <a:pt x="397188" y="2844439"/>
                </a:cubicBezTo>
                <a:cubicBezTo>
                  <a:pt x="400708" y="2842800"/>
                  <a:pt x="398246" y="2850220"/>
                  <a:pt x="401591" y="2847617"/>
                </a:cubicBezTo>
                <a:cubicBezTo>
                  <a:pt x="401591" y="2847617"/>
                  <a:pt x="402514" y="2847448"/>
                  <a:pt x="403439" y="2847279"/>
                </a:cubicBezTo>
                <a:cubicBezTo>
                  <a:pt x="404185" y="2846146"/>
                  <a:pt x="402381" y="2841498"/>
                  <a:pt x="406430" y="2842749"/>
                </a:cubicBezTo>
                <a:cubicBezTo>
                  <a:pt x="407177" y="2841616"/>
                  <a:pt x="404623" y="2838101"/>
                  <a:pt x="407572" y="2838557"/>
                </a:cubicBezTo>
                <a:cubicBezTo>
                  <a:pt x="409596" y="2839182"/>
                  <a:pt x="409377" y="2843205"/>
                  <a:pt x="412896" y="2841565"/>
                </a:cubicBezTo>
                <a:cubicBezTo>
                  <a:pt x="415845" y="2842021"/>
                  <a:pt x="411092" y="2836917"/>
                  <a:pt x="414964" y="2837204"/>
                </a:cubicBezTo>
                <a:cubicBezTo>
                  <a:pt x="418484" y="2835564"/>
                  <a:pt x="416593" y="2840889"/>
                  <a:pt x="420112" y="2839249"/>
                </a:cubicBezTo>
                <a:cubicBezTo>
                  <a:pt x="419407" y="2835395"/>
                  <a:pt x="424204" y="2835513"/>
                  <a:pt x="427900" y="2834837"/>
                </a:cubicBezTo>
                <a:cubicBezTo>
                  <a:pt x="428647" y="2833704"/>
                  <a:pt x="427371" y="2831947"/>
                  <a:pt x="428296" y="2831777"/>
                </a:cubicBezTo>
                <a:cubicBezTo>
                  <a:pt x="432915" y="2830932"/>
                  <a:pt x="437535" y="2830087"/>
                  <a:pt x="442156" y="2829241"/>
                </a:cubicBezTo>
                <a:cubicBezTo>
                  <a:pt x="441626" y="2826351"/>
                  <a:pt x="441669" y="2821365"/>
                  <a:pt x="438720" y="2820909"/>
                </a:cubicBezTo>
                <a:cubicBezTo>
                  <a:pt x="434672" y="2819658"/>
                  <a:pt x="438501" y="2824931"/>
                  <a:pt x="436654" y="2825270"/>
                </a:cubicBezTo>
                <a:cubicBezTo>
                  <a:pt x="433706" y="2824813"/>
                  <a:pt x="431857" y="2825152"/>
                  <a:pt x="429834" y="2824526"/>
                </a:cubicBezTo>
                <a:cubicBezTo>
                  <a:pt x="432605" y="2824019"/>
                  <a:pt x="433000" y="2820960"/>
                  <a:pt x="433395" y="2817900"/>
                </a:cubicBezTo>
                <a:cubicBezTo>
                  <a:pt x="435243" y="2817562"/>
                  <a:pt x="437091" y="2817224"/>
                  <a:pt x="439864" y="2816717"/>
                </a:cubicBezTo>
                <a:cubicBezTo>
                  <a:pt x="440039" y="2817680"/>
                  <a:pt x="440393" y="2819607"/>
                  <a:pt x="440568" y="2820570"/>
                </a:cubicBezTo>
                <a:cubicBezTo>
                  <a:pt x="444264" y="2819894"/>
                  <a:pt x="447962" y="2819218"/>
                  <a:pt x="451658" y="2818541"/>
                </a:cubicBezTo>
                <a:cubicBezTo>
                  <a:pt x="452010" y="2820468"/>
                  <a:pt x="452539" y="2823358"/>
                  <a:pt x="455135" y="2821888"/>
                </a:cubicBezTo>
                <a:cubicBezTo>
                  <a:pt x="457729" y="2820417"/>
                  <a:pt x="452799" y="2814350"/>
                  <a:pt x="455573" y="2813842"/>
                </a:cubicBezTo>
                <a:cubicBezTo>
                  <a:pt x="461115" y="2812828"/>
                  <a:pt x="467584" y="2811644"/>
                  <a:pt x="473128" y="2810630"/>
                </a:cubicBezTo>
                <a:cubicBezTo>
                  <a:pt x="471323" y="2805982"/>
                  <a:pt x="477219" y="2806894"/>
                  <a:pt x="476337" y="2802077"/>
                </a:cubicBezTo>
                <a:cubicBezTo>
                  <a:pt x="480035" y="2801401"/>
                  <a:pt x="482806" y="2800893"/>
                  <a:pt x="486501" y="2800217"/>
                </a:cubicBezTo>
                <a:cubicBezTo>
                  <a:pt x="486854" y="2802144"/>
                  <a:pt x="487032" y="2803107"/>
                  <a:pt x="487207" y="2804071"/>
                </a:cubicBezTo>
                <a:cubicBezTo>
                  <a:pt x="491474" y="2801298"/>
                  <a:pt x="490684" y="2807417"/>
                  <a:pt x="493456" y="2806910"/>
                </a:cubicBezTo>
                <a:cubicBezTo>
                  <a:pt x="493281" y="2805946"/>
                  <a:pt x="496052" y="2805439"/>
                  <a:pt x="494776" y="2803681"/>
                </a:cubicBezTo>
                <a:cubicBezTo>
                  <a:pt x="495346" y="2801585"/>
                  <a:pt x="491255" y="2805321"/>
                  <a:pt x="490726" y="2802431"/>
                </a:cubicBezTo>
                <a:cubicBezTo>
                  <a:pt x="490198" y="2799541"/>
                  <a:pt x="488392" y="2794893"/>
                  <a:pt x="493365" y="2795974"/>
                </a:cubicBezTo>
                <a:cubicBezTo>
                  <a:pt x="493718" y="2797901"/>
                  <a:pt x="494070" y="2799828"/>
                  <a:pt x="494423" y="2801754"/>
                </a:cubicBezTo>
                <a:cubicBezTo>
                  <a:pt x="497195" y="2801247"/>
                  <a:pt x="498471" y="2803005"/>
                  <a:pt x="501991" y="2801365"/>
                </a:cubicBezTo>
                <a:cubicBezTo>
                  <a:pt x="501286" y="2797512"/>
                  <a:pt x="506082" y="2797629"/>
                  <a:pt x="506301" y="2793607"/>
                </a:cubicBezTo>
                <a:cubicBezTo>
                  <a:pt x="512416" y="2790496"/>
                  <a:pt x="514793" y="2793048"/>
                  <a:pt x="519590" y="2793166"/>
                </a:cubicBezTo>
                <a:cubicBezTo>
                  <a:pt x="520557" y="2788011"/>
                  <a:pt x="515541" y="2791916"/>
                  <a:pt x="515013" y="2789026"/>
                </a:cubicBezTo>
                <a:cubicBezTo>
                  <a:pt x="518708" y="2788349"/>
                  <a:pt x="516903" y="2783701"/>
                  <a:pt x="519499" y="2782231"/>
                </a:cubicBezTo>
                <a:cubicBezTo>
                  <a:pt x="523018" y="2780591"/>
                  <a:pt x="520557" y="2788011"/>
                  <a:pt x="525748" y="2785070"/>
                </a:cubicBezTo>
                <a:cubicBezTo>
                  <a:pt x="525438" y="2778157"/>
                  <a:pt x="537232" y="2779981"/>
                  <a:pt x="543523" y="2777834"/>
                </a:cubicBezTo>
                <a:cubicBezTo>
                  <a:pt x="542818" y="2773981"/>
                  <a:pt x="546514" y="2773304"/>
                  <a:pt x="551135" y="2772459"/>
                </a:cubicBezTo>
                <a:cubicBezTo>
                  <a:pt x="550782" y="2770532"/>
                  <a:pt x="549328" y="2767811"/>
                  <a:pt x="551353" y="2768436"/>
                </a:cubicBezTo>
                <a:cubicBezTo>
                  <a:pt x="553378" y="2769061"/>
                  <a:pt x="553158" y="2773084"/>
                  <a:pt x="556678" y="2771444"/>
                </a:cubicBezTo>
                <a:cubicBezTo>
                  <a:pt x="555621" y="2765664"/>
                  <a:pt x="566490" y="2767658"/>
                  <a:pt x="566532" y="2762671"/>
                </a:cubicBezTo>
                <a:cubicBezTo>
                  <a:pt x="566137" y="2765731"/>
                  <a:pt x="568909" y="2765224"/>
                  <a:pt x="571681" y="2764716"/>
                </a:cubicBezTo>
                <a:cubicBezTo>
                  <a:pt x="573353" y="2763415"/>
                  <a:pt x="569347" y="2757178"/>
                  <a:pt x="572120" y="2756671"/>
                </a:cubicBezTo>
                <a:cubicBezTo>
                  <a:pt x="574143" y="2757296"/>
                  <a:pt x="575992" y="2756958"/>
                  <a:pt x="577839" y="2756620"/>
                </a:cubicBezTo>
                <a:cubicBezTo>
                  <a:pt x="578015" y="2757583"/>
                  <a:pt x="578191" y="2758547"/>
                  <a:pt x="578368" y="2759510"/>
                </a:cubicBezTo>
                <a:cubicBezTo>
                  <a:pt x="587256" y="2755892"/>
                  <a:pt x="592094" y="2751024"/>
                  <a:pt x="602787" y="2752054"/>
                </a:cubicBezTo>
                <a:cubicBezTo>
                  <a:pt x="604459" y="2750753"/>
                  <a:pt x="600806" y="2746443"/>
                  <a:pt x="604678" y="2746730"/>
                </a:cubicBezTo>
                <a:cubicBezTo>
                  <a:pt x="607274" y="2745259"/>
                  <a:pt x="606878" y="2748319"/>
                  <a:pt x="607231" y="2750245"/>
                </a:cubicBezTo>
                <a:cubicBezTo>
                  <a:pt x="609827" y="2748775"/>
                  <a:pt x="612775" y="2749231"/>
                  <a:pt x="614448" y="2747929"/>
                </a:cubicBezTo>
                <a:cubicBezTo>
                  <a:pt x="615061" y="2740847"/>
                  <a:pt x="607669" y="2742200"/>
                  <a:pt x="610660" y="2737670"/>
                </a:cubicBezTo>
                <a:cubicBezTo>
                  <a:pt x="613255" y="2736199"/>
                  <a:pt x="611936" y="2739428"/>
                  <a:pt x="613214" y="2741185"/>
                </a:cubicBezTo>
                <a:cubicBezTo>
                  <a:pt x="620605" y="2739833"/>
                  <a:pt x="627997" y="2738480"/>
                  <a:pt x="635389" y="2737127"/>
                </a:cubicBezTo>
                <a:cubicBezTo>
                  <a:pt x="635037" y="2735201"/>
                  <a:pt x="633760" y="2733443"/>
                  <a:pt x="635609" y="2733105"/>
                </a:cubicBezTo>
                <a:cubicBezTo>
                  <a:pt x="641152" y="2732090"/>
                  <a:pt x="647620" y="2730906"/>
                  <a:pt x="654088" y="2729723"/>
                </a:cubicBezTo>
                <a:cubicBezTo>
                  <a:pt x="653736" y="2727796"/>
                  <a:pt x="652283" y="2725075"/>
                  <a:pt x="655231" y="2725531"/>
                </a:cubicBezTo>
                <a:cubicBezTo>
                  <a:pt x="656332" y="2726325"/>
                  <a:pt x="656289" y="2731311"/>
                  <a:pt x="659633" y="2728708"/>
                </a:cubicBezTo>
                <a:cubicBezTo>
                  <a:pt x="662581" y="2729164"/>
                  <a:pt x="658927" y="2724855"/>
                  <a:pt x="660775" y="2724516"/>
                </a:cubicBezTo>
                <a:cubicBezTo>
                  <a:pt x="669092" y="2722995"/>
                  <a:pt x="677408" y="2721473"/>
                  <a:pt x="685724" y="2719951"/>
                </a:cubicBezTo>
                <a:cubicBezTo>
                  <a:pt x="685547" y="2718988"/>
                  <a:pt x="685195" y="2717061"/>
                  <a:pt x="684842" y="2715134"/>
                </a:cubicBezTo>
                <a:cubicBezTo>
                  <a:pt x="682994" y="2715472"/>
                  <a:pt x="677803" y="2718414"/>
                  <a:pt x="678198" y="2715354"/>
                </a:cubicBezTo>
                <a:cubicBezTo>
                  <a:pt x="681188" y="2710824"/>
                  <a:pt x="686338" y="2712869"/>
                  <a:pt x="691882" y="2711854"/>
                </a:cubicBezTo>
                <a:cubicBezTo>
                  <a:pt x="691310" y="2713950"/>
                  <a:pt x="692410" y="2714745"/>
                  <a:pt x="695007" y="2713274"/>
                </a:cubicBezTo>
                <a:cubicBezTo>
                  <a:pt x="698131" y="2714694"/>
                  <a:pt x="694477" y="2710384"/>
                  <a:pt x="697426" y="2710840"/>
                </a:cubicBezTo>
                <a:cubicBezTo>
                  <a:pt x="703541" y="2707730"/>
                  <a:pt x="704776" y="2714473"/>
                  <a:pt x="710891" y="2711363"/>
                </a:cubicBezTo>
                <a:cubicBezTo>
                  <a:pt x="708909" y="2705752"/>
                  <a:pt x="716654" y="2706326"/>
                  <a:pt x="722198" y="2705311"/>
                </a:cubicBezTo>
                <a:cubicBezTo>
                  <a:pt x="720963" y="2698567"/>
                  <a:pt x="729414" y="2702995"/>
                  <a:pt x="731438" y="2703620"/>
                </a:cubicBezTo>
                <a:cubicBezTo>
                  <a:pt x="734034" y="2702150"/>
                  <a:pt x="729104" y="2696082"/>
                  <a:pt x="731876" y="2695575"/>
                </a:cubicBezTo>
                <a:cubicBezTo>
                  <a:pt x="736496" y="2694729"/>
                  <a:pt x="741116" y="2693884"/>
                  <a:pt x="744812" y="2693208"/>
                </a:cubicBezTo>
                <a:cubicBezTo>
                  <a:pt x="745164" y="2695134"/>
                  <a:pt x="746441" y="2696892"/>
                  <a:pt x="746617" y="2697856"/>
                </a:cubicBezTo>
                <a:cubicBezTo>
                  <a:pt x="749389" y="2697348"/>
                  <a:pt x="751238" y="2697010"/>
                  <a:pt x="754010" y="2696503"/>
                </a:cubicBezTo>
                <a:cubicBezTo>
                  <a:pt x="753657" y="2694576"/>
                  <a:pt x="752027" y="2690891"/>
                  <a:pt x="754976" y="2691348"/>
                </a:cubicBezTo>
                <a:cubicBezTo>
                  <a:pt x="757573" y="2689877"/>
                  <a:pt x="757177" y="2692936"/>
                  <a:pt x="757529" y="2694863"/>
                </a:cubicBezTo>
                <a:cubicBezTo>
                  <a:pt x="761225" y="2694187"/>
                  <a:pt x="764922" y="2693510"/>
                  <a:pt x="767694" y="2693003"/>
                </a:cubicBezTo>
                <a:cubicBezTo>
                  <a:pt x="769541" y="2692665"/>
                  <a:pt x="768399" y="2696857"/>
                  <a:pt x="771170" y="2696349"/>
                </a:cubicBezTo>
                <a:cubicBezTo>
                  <a:pt x="773238" y="2691988"/>
                  <a:pt x="775085" y="2691650"/>
                  <a:pt x="778564" y="2694997"/>
                </a:cubicBezTo>
                <a:cubicBezTo>
                  <a:pt x="780982" y="2692563"/>
                  <a:pt x="784326" y="2689959"/>
                  <a:pt x="784544" y="2685937"/>
                </a:cubicBezTo>
                <a:cubicBezTo>
                  <a:pt x="787316" y="2685429"/>
                  <a:pt x="791013" y="2684753"/>
                  <a:pt x="793786" y="2684246"/>
                </a:cubicBezTo>
                <a:cubicBezTo>
                  <a:pt x="794137" y="2686173"/>
                  <a:pt x="794313" y="2687136"/>
                  <a:pt x="794666" y="2689063"/>
                </a:cubicBezTo>
                <a:cubicBezTo>
                  <a:pt x="798362" y="2688387"/>
                  <a:pt x="798010" y="2686460"/>
                  <a:pt x="801882" y="2686747"/>
                </a:cubicBezTo>
                <a:cubicBezTo>
                  <a:pt x="800253" y="2683062"/>
                  <a:pt x="802101" y="2682724"/>
                  <a:pt x="805798" y="2682048"/>
                </a:cubicBezTo>
                <a:cubicBezTo>
                  <a:pt x="804344" y="2679327"/>
                  <a:pt x="804916" y="2677231"/>
                  <a:pt x="808788" y="2677518"/>
                </a:cubicBezTo>
                <a:cubicBezTo>
                  <a:pt x="809317" y="2680408"/>
                  <a:pt x="808526" y="2686527"/>
                  <a:pt x="812046" y="2684887"/>
                </a:cubicBezTo>
                <a:cubicBezTo>
                  <a:pt x="814642" y="2683416"/>
                  <a:pt x="810636" y="2677180"/>
                  <a:pt x="812485" y="2676841"/>
                </a:cubicBezTo>
                <a:cubicBezTo>
                  <a:pt x="813409" y="2676672"/>
                  <a:pt x="814331" y="2676503"/>
                  <a:pt x="815257" y="2676334"/>
                </a:cubicBezTo>
                <a:cubicBezTo>
                  <a:pt x="815784" y="2679224"/>
                  <a:pt x="816137" y="2681151"/>
                  <a:pt x="816666" y="2684041"/>
                </a:cubicBezTo>
                <a:cubicBezTo>
                  <a:pt x="820187" y="2682402"/>
                  <a:pt x="821462" y="2684159"/>
                  <a:pt x="824234" y="2683652"/>
                </a:cubicBezTo>
                <a:cubicBezTo>
                  <a:pt x="826830" y="2682181"/>
                  <a:pt x="820800" y="2675320"/>
                  <a:pt x="825420" y="2674474"/>
                </a:cubicBezTo>
                <a:cubicBezTo>
                  <a:pt x="825730" y="2681387"/>
                  <a:pt x="835760" y="2673577"/>
                  <a:pt x="835146" y="2680659"/>
                </a:cubicBezTo>
                <a:cubicBezTo>
                  <a:pt x="837918" y="2680152"/>
                  <a:pt x="839767" y="2679814"/>
                  <a:pt x="842539" y="2679307"/>
                </a:cubicBezTo>
                <a:cubicBezTo>
                  <a:pt x="840558" y="2673695"/>
                  <a:pt x="846453" y="2674608"/>
                  <a:pt x="845748" y="2670754"/>
                </a:cubicBezTo>
                <a:cubicBezTo>
                  <a:pt x="846673" y="2670585"/>
                  <a:pt x="847597" y="2670416"/>
                  <a:pt x="848520" y="2670247"/>
                </a:cubicBezTo>
                <a:cubicBezTo>
                  <a:pt x="850369" y="2669909"/>
                  <a:pt x="848655" y="2676196"/>
                  <a:pt x="852921" y="2673424"/>
                </a:cubicBezTo>
                <a:cubicBezTo>
                  <a:pt x="854946" y="2674049"/>
                  <a:pt x="851116" y="2668776"/>
                  <a:pt x="853140" y="2669401"/>
                </a:cubicBezTo>
                <a:cubicBezTo>
                  <a:pt x="855912" y="2668894"/>
                  <a:pt x="857761" y="2668556"/>
                  <a:pt x="859609" y="2668218"/>
                </a:cubicBezTo>
                <a:cubicBezTo>
                  <a:pt x="860885" y="2669975"/>
                  <a:pt x="859172" y="2676263"/>
                  <a:pt x="862867" y="2675587"/>
                </a:cubicBezTo>
                <a:cubicBezTo>
                  <a:pt x="866563" y="2674910"/>
                  <a:pt x="862557" y="2668674"/>
                  <a:pt x="865152" y="2667203"/>
                </a:cubicBezTo>
                <a:cubicBezTo>
                  <a:pt x="867001" y="2666865"/>
                  <a:pt x="868850" y="2666527"/>
                  <a:pt x="870697" y="2666189"/>
                </a:cubicBezTo>
                <a:cubicBezTo>
                  <a:pt x="870873" y="2667152"/>
                  <a:pt x="871227" y="2669079"/>
                  <a:pt x="871402" y="2670042"/>
                </a:cubicBezTo>
                <a:cubicBezTo>
                  <a:pt x="880642" y="2668351"/>
                  <a:pt x="890807" y="2666491"/>
                  <a:pt x="900046" y="2664801"/>
                </a:cubicBezTo>
                <a:cubicBezTo>
                  <a:pt x="902028" y="2670412"/>
                  <a:pt x="911092" y="2667758"/>
                  <a:pt x="915536" y="2665949"/>
                </a:cubicBezTo>
                <a:cubicBezTo>
                  <a:pt x="918131" y="2664478"/>
                  <a:pt x="916417" y="2670766"/>
                  <a:pt x="919938" y="2669126"/>
                </a:cubicBezTo>
                <a:cubicBezTo>
                  <a:pt x="920861" y="2668957"/>
                  <a:pt x="919408" y="2666236"/>
                  <a:pt x="921257" y="2665898"/>
                </a:cubicBezTo>
                <a:cubicBezTo>
                  <a:pt x="925700" y="2664089"/>
                  <a:pt x="927902" y="2665677"/>
                  <a:pt x="930101" y="2667266"/>
                </a:cubicBezTo>
                <a:cubicBezTo>
                  <a:pt x="933974" y="2667553"/>
                  <a:pt x="930321" y="2663243"/>
                  <a:pt x="932344" y="2663869"/>
                </a:cubicBezTo>
                <a:cubicBezTo>
                  <a:pt x="943432" y="2661839"/>
                  <a:pt x="950473" y="2658560"/>
                  <a:pt x="961736" y="2657494"/>
                </a:cubicBezTo>
                <a:cubicBezTo>
                  <a:pt x="961384" y="2655567"/>
                  <a:pt x="959932" y="2652846"/>
                  <a:pt x="962879" y="2653302"/>
                </a:cubicBezTo>
                <a:cubicBezTo>
                  <a:pt x="966399" y="2651663"/>
                  <a:pt x="963013" y="2659252"/>
                  <a:pt x="967281" y="2656480"/>
                </a:cubicBezTo>
                <a:cubicBezTo>
                  <a:pt x="969876" y="2655009"/>
                  <a:pt x="966223" y="2650699"/>
                  <a:pt x="970272" y="2651950"/>
                </a:cubicBezTo>
                <a:cubicBezTo>
                  <a:pt x="970978" y="2655803"/>
                  <a:pt x="977092" y="2652693"/>
                  <a:pt x="976478" y="2659775"/>
                </a:cubicBezTo>
                <a:cubicBezTo>
                  <a:pt x="977402" y="2659606"/>
                  <a:pt x="979998" y="2658135"/>
                  <a:pt x="980350" y="2660062"/>
                </a:cubicBezTo>
                <a:cubicBezTo>
                  <a:pt x="980703" y="2661989"/>
                  <a:pt x="981057" y="2663916"/>
                  <a:pt x="981408" y="2665842"/>
                </a:cubicBezTo>
                <a:cubicBezTo>
                  <a:pt x="987129" y="2665791"/>
                  <a:pt x="988935" y="2670439"/>
                  <a:pt x="996899" y="2666991"/>
                </a:cubicBezTo>
                <a:cubicBezTo>
                  <a:pt x="996722" y="2666027"/>
                  <a:pt x="996370" y="2664100"/>
                  <a:pt x="997116" y="2662968"/>
                </a:cubicBezTo>
                <a:cubicBezTo>
                  <a:pt x="998964" y="2662630"/>
                  <a:pt x="1001738" y="2662122"/>
                  <a:pt x="1003586" y="2661784"/>
                </a:cubicBezTo>
                <a:cubicBezTo>
                  <a:pt x="1002795" y="2667903"/>
                  <a:pt x="1009482" y="2662697"/>
                  <a:pt x="1008691" y="2668815"/>
                </a:cubicBezTo>
                <a:cubicBezTo>
                  <a:pt x="1011464" y="2668308"/>
                  <a:pt x="1013311" y="2667970"/>
                  <a:pt x="1016084" y="2667462"/>
                </a:cubicBezTo>
                <a:cubicBezTo>
                  <a:pt x="1016259" y="2668426"/>
                  <a:pt x="1016436" y="2669389"/>
                  <a:pt x="1016789" y="2671316"/>
                </a:cubicBezTo>
                <a:cubicBezTo>
                  <a:pt x="1019560" y="2670809"/>
                  <a:pt x="1021409" y="2670471"/>
                  <a:pt x="1024180" y="2669963"/>
                </a:cubicBezTo>
                <a:cubicBezTo>
                  <a:pt x="1023828" y="2668037"/>
                  <a:pt x="1023475" y="2666110"/>
                  <a:pt x="1024399" y="2665941"/>
                </a:cubicBezTo>
                <a:cubicBezTo>
                  <a:pt x="1025323" y="2665772"/>
                  <a:pt x="1026248" y="2665603"/>
                  <a:pt x="1027173" y="2665433"/>
                </a:cubicBezTo>
                <a:cubicBezTo>
                  <a:pt x="1029019" y="2665095"/>
                  <a:pt x="1027130" y="2670420"/>
                  <a:pt x="1030649" y="2668780"/>
                </a:cubicBezTo>
                <a:cubicBezTo>
                  <a:pt x="1029591" y="2662999"/>
                  <a:pt x="1037335" y="2663573"/>
                  <a:pt x="1041956" y="2662728"/>
                </a:cubicBezTo>
                <a:cubicBezTo>
                  <a:pt x="1041603" y="2660801"/>
                  <a:pt x="1041251" y="2658874"/>
                  <a:pt x="1042174" y="2658705"/>
                </a:cubicBezTo>
                <a:cubicBezTo>
                  <a:pt x="1046971" y="2658823"/>
                  <a:pt x="1046442" y="2655933"/>
                  <a:pt x="1047937" y="2653668"/>
                </a:cubicBezTo>
                <a:cubicBezTo>
                  <a:pt x="1051633" y="2652992"/>
                  <a:pt x="1055330" y="2652315"/>
                  <a:pt x="1058102" y="2651808"/>
                </a:cubicBezTo>
                <a:cubicBezTo>
                  <a:pt x="1057397" y="2647954"/>
                  <a:pt x="1061093" y="2647278"/>
                  <a:pt x="1065713" y="2646433"/>
                </a:cubicBezTo>
                <a:cubicBezTo>
                  <a:pt x="1065185" y="2643542"/>
                  <a:pt x="1066503" y="2640314"/>
                  <a:pt x="1072399" y="2641226"/>
                </a:cubicBezTo>
                <a:cubicBezTo>
                  <a:pt x="1070417" y="2635615"/>
                  <a:pt x="1077414" y="2637322"/>
                  <a:pt x="1075610" y="2632674"/>
                </a:cubicBezTo>
                <a:cubicBezTo>
                  <a:pt x="1078382" y="2632166"/>
                  <a:pt x="1080230" y="2631828"/>
                  <a:pt x="1082077" y="2631490"/>
                </a:cubicBezTo>
                <a:cubicBezTo>
                  <a:pt x="1079172" y="2626048"/>
                  <a:pt x="1087269" y="2628549"/>
                  <a:pt x="1084363" y="2623106"/>
                </a:cubicBezTo>
                <a:cubicBezTo>
                  <a:pt x="1086388" y="2623732"/>
                  <a:pt x="1088059" y="2622430"/>
                  <a:pt x="1088806" y="2621297"/>
                </a:cubicBezTo>
                <a:cubicBezTo>
                  <a:pt x="1088454" y="2619371"/>
                  <a:pt x="1088101" y="2617444"/>
                  <a:pt x="1087750" y="2615517"/>
                </a:cubicBezTo>
                <a:cubicBezTo>
                  <a:pt x="1090521" y="2615010"/>
                  <a:pt x="1091093" y="2612914"/>
                  <a:pt x="1094966" y="2613201"/>
                </a:cubicBezTo>
                <a:cubicBezTo>
                  <a:pt x="1094436" y="2610311"/>
                  <a:pt x="1093907" y="2607420"/>
                  <a:pt x="1093555" y="2605494"/>
                </a:cubicBezTo>
                <a:cubicBezTo>
                  <a:pt x="1097604" y="2606744"/>
                  <a:pt x="1095797" y="2602096"/>
                  <a:pt x="1096545" y="2600964"/>
                </a:cubicBezTo>
                <a:cubicBezTo>
                  <a:pt x="1099318" y="2600456"/>
                  <a:pt x="1101165" y="2600118"/>
                  <a:pt x="1103013" y="2599780"/>
                </a:cubicBezTo>
                <a:cubicBezTo>
                  <a:pt x="1102308" y="2595926"/>
                  <a:pt x="1101603" y="2592073"/>
                  <a:pt x="1101075" y="2589183"/>
                </a:cubicBezTo>
                <a:cubicBezTo>
                  <a:pt x="1107366" y="2587036"/>
                  <a:pt x="1103402" y="2575813"/>
                  <a:pt x="1098430" y="2574731"/>
                </a:cubicBezTo>
                <a:cubicBezTo>
                  <a:pt x="1098077" y="2572805"/>
                  <a:pt x="1097724" y="2570878"/>
                  <a:pt x="1097196" y="2567988"/>
                </a:cubicBezTo>
                <a:cubicBezTo>
                  <a:pt x="1096271" y="2568157"/>
                  <a:pt x="1093675" y="2569627"/>
                  <a:pt x="1093323" y="2567701"/>
                </a:cubicBezTo>
                <a:cubicBezTo>
                  <a:pt x="1093718" y="2564641"/>
                  <a:pt x="1090989" y="2560162"/>
                  <a:pt x="1092484" y="2557897"/>
                </a:cubicBezTo>
                <a:cubicBezTo>
                  <a:pt x="1097104" y="2557052"/>
                  <a:pt x="1101725" y="2556207"/>
                  <a:pt x="1107268" y="2555192"/>
                </a:cubicBezTo>
                <a:cubicBezTo>
                  <a:pt x="1106915" y="2553265"/>
                  <a:pt x="1105464" y="2550544"/>
                  <a:pt x="1107488" y="2551169"/>
                </a:cubicBezTo>
                <a:cubicBezTo>
                  <a:pt x="1111008" y="2549530"/>
                  <a:pt x="1108546" y="2556950"/>
                  <a:pt x="1112812" y="2554177"/>
                </a:cubicBezTo>
                <a:cubicBezTo>
                  <a:pt x="1115584" y="2553670"/>
                  <a:pt x="1111008" y="2549530"/>
                  <a:pt x="1114879" y="2549817"/>
                </a:cubicBezTo>
                <a:cubicBezTo>
                  <a:pt x="1118399" y="2548177"/>
                  <a:pt x="1115938" y="2555597"/>
                  <a:pt x="1120205" y="2552825"/>
                </a:cubicBezTo>
                <a:cubicBezTo>
                  <a:pt x="1119146" y="2547044"/>
                  <a:pt x="1127992" y="2548413"/>
                  <a:pt x="1128035" y="2543427"/>
                </a:cubicBezTo>
                <a:cubicBezTo>
                  <a:pt x="1129882" y="2543088"/>
                  <a:pt x="1132654" y="2542581"/>
                  <a:pt x="1134503" y="2542243"/>
                </a:cubicBezTo>
                <a:cubicBezTo>
                  <a:pt x="1134855" y="2544170"/>
                  <a:pt x="1135032" y="2545133"/>
                  <a:pt x="1135207" y="2546097"/>
                </a:cubicBezTo>
                <a:cubicBezTo>
                  <a:pt x="1137979" y="2545589"/>
                  <a:pt x="1140753" y="2545082"/>
                  <a:pt x="1143524" y="2544575"/>
                </a:cubicBezTo>
                <a:cubicBezTo>
                  <a:pt x="1145062" y="2537324"/>
                  <a:pt x="1136703" y="2543832"/>
                  <a:pt x="1134897" y="2539184"/>
                </a:cubicBezTo>
                <a:cubicBezTo>
                  <a:pt x="1135470" y="2537088"/>
                  <a:pt x="1140442" y="2538169"/>
                  <a:pt x="1142113" y="2536868"/>
                </a:cubicBezTo>
                <a:cubicBezTo>
                  <a:pt x="1141937" y="2535904"/>
                  <a:pt x="1141762" y="2534941"/>
                  <a:pt x="1141585" y="2533977"/>
                </a:cubicBezTo>
                <a:cubicBezTo>
                  <a:pt x="1141979" y="2530918"/>
                  <a:pt x="1136965" y="2534823"/>
                  <a:pt x="1137536" y="2532727"/>
                </a:cubicBezTo>
                <a:cubicBezTo>
                  <a:pt x="1137008" y="2529837"/>
                  <a:pt x="1134982" y="2529211"/>
                  <a:pt x="1135377" y="2526152"/>
                </a:cubicBezTo>
                <a:cubicBezTo>
                  <a:pt x="1140174" y="2526270"/>
                  <a:pt x="1142770" y="2524799"/>
                  <a:pt x="1142989" y="2520777"/>
                </a:cubicBezTo>
                <a:cubicBezTo>
                  <a:pt x="1146684" y="2520100"/>
                  <a:pt x="1149456" y="2519593"/>
                  <a:pt x="1153153" y="2518917"/>
                </a:cubicBezTo>
                <a:cubicBezTo>
                  <a:pt x="1153681" y="2521807"/>
                  <a:pt x="1154034" y="2523734"/>
                  <a:pt x="1156630" y="2522263"/>
                </a:cubicBezTo>
                <a:cubicBezTo>
                  <a:pt x="1159226" y="2520792"/>
                  <a:pt x="1154473" y="2515688"/>
                  <a:pt x="1157067" y="2514218"/>
                </a:cubicBezTo>
                <a:cubicBezTo>
                  <a:pt x="1161687" y="2513372"/>
                  <a:pt x="1166309" y="2512527"/>
                  <a:pt x="1170928" y="2511681"/>
                </a:cubicBezTo>
                <a:cubicBezTo>
                  <a:pt x="1171499" y="2509585"/>
                  <a:pt x="1168770" y="2505107"/>
                  <a:pt x="1170619" y="2504768"/>
                </a:cubicBezTo>
                <a:cubicBezTo>
                  <a:pt x="1173213" y="2503298"/>
                  <a:pt x="1174315" y="2504092"/>
                  <a:pt x="1173742" y="2506188"/>
                </a:cubicBezTo>
                <a:cubicBezTo>
                  <a:pt x="1179639" y="2507100"/>
                  <a:pt x="1185931" y="2504953"/>
                  <a:pt x="1192399" y="2503770"/>
                </a:cubicBezTo>
                <a:cubicBezTo>
                  <a:pt x="1192223" y="2502806"/>
                  <a:pt x="1191870" y="2500879"/>
                  <a:pt x="1191695" y="2499916"/>
                </a:cubicBezTo>
                <a:cubicBezTo>
                  <a:pt x="1187073" y="2500761"/>
                  <a:pt x="1182453" y="2501607"/>
                  <a:pt x="1177833" y="2502452"/>
                </a:cubicBezTo>
                <a:cubicBezTo>
                  <a:pt x="1178229" y="2499393"/>
                  <a:pt x="1175676" y="2495877"/>
                  <a:pt x="1177347" y="2494576"/>
                </a:cubicBezTo>
                <a:cubicBezTo>
                  <a:pt x="1179196" y="2494238"/>
                  <a:pt x="1181043" y="2493900"/>
                  <a:pt x="1183815" y="2493392"/>
                </a:cubicBezTo>
                <a:cubicBezTo>
                  <a:pt x="1180733" y="2486987"/>
                  <a:pt x="1189754" y="2489318"/>
                  <a:pt x="1193275" y="2487679"/>
                </a:cubicBezTo>
                <a:cubicBezTo>
                  <a:pt x="1193099" y="2486715"/>
                  <a:pt x="1192745" y="2484789"/>
                  <a:pt x="1193493" y="2483656"/>
                </a:cubicBezTo>
                <a:cubicBezTo>
                  <a:pt x="1209203" y="2480781"/>
                  <a:pt x="1219367" y="2478921"/>
                  <a:pt x="1233226" y="2476385"/>
                </a:cubicBezTo>
                <a:cubicBezTo>
                  <a:pt x="1233974" y="2475253"/>
                  <a:pt x="1232698" y="2473495"/>
                  <a:pt x="1233445" y="2472362"/>
                </a:cubicBezTo>
                <a:cubicBezTo>
                  <a:pt x="1268557" y="2465937"/>
                  <a:pt x="1300899" y="2460019"/>
                  <a:pt x="1329365" y="2453814"/>
                </a:cubicBezTo>
                <a:cubicBezTo>
                  <a:pt x="1329190" y="2452850"/>
                  <a:pt x="1328836" y="2450924"/>
                  <a:pt x="1330863" y="2451549"/>
                </a:cubicBezTo>
                <a:cubicBezTo>
                  <a:pt x="1332492" y="2455234"/>
                  <a:pt x="1336759" y="2452461"/>
                  <a:pt x="1338254" y="2450196"/>
                </a:cubicBezTo>
                <a:cubicBezTo>
                  <a:pt x="1340984" y="2454675"/>
                  <a:pt x="1352290" y="2448623"/>
                  <a:pt x="1358935" y="2448403"/>
                </a:cubicBezTo>
                <a:cubicBezTo>
                  <a:pt x="1356382" y="2444887"/>
                  <a:pt x="1363202" y="2445631"/>
                  <a:pt x="1365051" y="2445292"/>
                </a:cubicBezTo>
                <a:cubicBezTo>
                  <a:pt x="1365227" y="2446256"/>
                  <a:pt x="1365227" y="2446256"/>
                  <a:pt x="1365404" y="2447220"/>
                </a:cubicBezTo>
                <a:cubicBezTo>
                  <a:pt x="1388679" y="2443955"/>
                  <a:pt x="1401440" y="2440625"/>
                  <a:pt x="1421943" y="2437868"/>
                </a:cubicBezTo>
                <a:cubicBezTo>
                  <a:pt x="1422296" y="2439795"/>
                  <a:pt x="1422650" y="2441722"/>
                  <a:pt x="1424321" y="2440420"/>
                </a:cubicBezTo>
                <a:cubicBezTo>
                  <a:pt x="1423263" y="2434640"/>
                  <a:pt x="1434309" y="2437597"/>
                  <a:pt x="1435452" y="2433405"/>
                </a:cubicBezTo>
                <a:cubicBezTo>
                  <a:pt x="1435669" y="2429382"/>
                  <a:pt x="1429907" y="2434420"/>
                  <a:pt x="1430875" y="2429264"/>
                </a:cubicBezTo>
                <a:cubicBezTo>
                  <a:pt x="1431445" y="2427169"/>
                  <a:pt x="1436419" y="2428250"/>
                  <a:pt x="1433865" y="2424735"/>
                </a:cubicBezTo>
                <a:cubicBezTo>
                  <a:pt x="1431665" y="2423146"/>
                  <a:pt x="1427045" y="2423991"/>
                  <a:pt x="1422425" y="2424837"/>
                </a:cubicBezTo>
                <a:cubicBezTo>
                  <a:pt x="1422072" y="2422910"/>
                  <a:pt x="1421896" y="2421946"/>
                  <a:pt x="1420048" y="2422285"/>
                </a:cubicBezTo>
                <a:cubicBezTo>
                  <a:pt x="1418157" y="2427609"/>
                  <a:pt x="1404120" y="2429182"/>
                  <a:pt x="1401567" y="2425666"/>
                </a:cubicBezTo>
                <a:cubicBezTo>
                  <a:pt x="1399896" y="2426968"/>
                  <a:pt x="1401348" y="2429689"/>
                  <a:pt x="1397476" y="2429402"/>
                </a:cubicBezTo>
                <a:cubicBezTo>
                  <a:pt x="1396552" y="2429571"/>
                  <a:pt x="1396199" y="2427644"/>
                  <a:pt x="1396023" y="2426681"/>
                </a:cubicBezTo>
                <a:cubicBezTo>
                  <a:pt x="1384187" y="2429842"/>
                  <a:pt x="1374594" y="2429607"/>
                  <a:pt x="1362582" y="2431805"/>
                </a:cubicBezTo>
                <a:cubicBezTo>
                  <a:pt x="1362230" y="2429878"/>
                  <a:pt x="1362054" y="2428915"/>
                  <a:pt x="1360954" y="2428120"/>
                </a:cubicBezTo>
                <a:cubicBezTo>
                  <a:pt x="1359104" y="2428458"/>
                  <a:pt x="1357257" y="2428797"/>
                  <a:pt x="1355410" y="2429135"/>
                </a:cubicBezTo>
                <a:cubicBezTo>
                  <a:pt x="1353476" y="2439445"/>
                  <a:pt x="1335609" y="2435745"/>
                  <a:pt x="1326545" y="2438399"/>
                </a:cubicBezTo>
                <a:cubicBezTo>
                  <a:pt x="1326192" y="2436473"/>
                  <a:pt x="1326016" y="2435509"/>
                  <a:pt x="1324916" y="2434715"/>
                </a:cubicBezTo>
                <a:cubicBezTo>
                  <a:pt x="1305512" y="2438266"/>
                  <a:pt x="1284612" y="2444081"/>
                  <a:pt x="1266527" y="2444404"/>
                </a:cubicBezTo>
                <a:cubicBezTo>
                  <a:pt x="1263798" y="2439925"/>
                  <a:pt x="1270972" y="2442595"/>
                  <a:pt x="1269519" y="2439874"/>
                </a:cubicBezTo>
                <a:cubicBezTo>
                  <a:pt x="1268065" y="2437153"/>
                  <a:pt x="1263798" y="2439925"/>
                  <a:pt x="1261950" y="2440263"/>
                </a:cubicBezTo>
                <a:cubicBezTo>
                  <a:pt x="1262832" y="2445080"/>
                  <a:pt x="1253811" y="2442749"/>
                  <a:pt x="1250288" y="2444388"/>
                </a:cubicBezTo>
                <a:cubicBezTo>
                  <a:pt x="1250113" y="2443425"/>
                  <a:pt x="1250508" y="2440365"/>
                  <a:pt x="1247914" y="2441836"/>
                </a:cubicBezTo>
                <a:cubicBezTo>
                  <a:pt x="1244963" y="2441380"/>
                  <a:pt x="1248794" y="2446653"/>
                  <a:pt x="1244746" y="2445403"/>
                </a:cubicBezTo>
                <a:cubicBezTo>
                  <a:pt x="1242898" y="2445741"/>
                  <a:pt x="1243293" y="2442682"/>
                  <a:pt x="1242369" y="2442851"/>
                </a:cubicBezTo>
                <a:cubicBezTo>
                  <a:pt x="1237749" y="2443696"/>
                  <a:pt x="1235900" y="2444034"/>
                  <a:pt x="1231282" y="2444880"/>
                </a:cubicBezTo>
                <a:cubicBezTo>
                  <a:pt x="1231457" y="2445843"/>
                  <a:pt x="1232734" y="2447601"/>
                  <a:pt x="1230885" y="2447939"/>
                </a:cubicBezTo>
                <a:cubicBezTo>
                  <a:pt x="1229037" y="2448278"/>
                  <a:pt x="1227191" y="2448615"/>
                  <a:pt x="1225341" y="2448954"/>
                </a:cubicBezTo>
                <a:cubicBezTo>
                  <a:pt x="1224988" y="2447027"/>
                  <a:pt x="1223712" y="2445269"/>
                  <a:pt x="1222040" y="2446571"/>
                </a:cubicBezTo>
                <a:cubicBezTo>
                  <a:pt x="1219268" y="2447078"/>
                  <a:pt x="1221822" y="2450593"/>
                  <a:pt x="1218873" y="2450137"/>
                </a:cubicBezTo>
                <a:cubicBezTo>
                  <a:pt x="1217026" y="2450475"/>
                  <a:pt x="1217421" y="2447416"/>
                  <a:pt x="1216497" y="2447585"/>
                </a:cubicBezTo>
                <a:cubicBezTo>
                  <a:pt x="1212053" y="2449394"/>
                  <a:pt x="1206333" y="2449445"/>
                  <a:pt x="1202459" y="2449158"/>
                </a:cubicBezTo>
                <a:cubicBezTo>
                  <a:pt x="1200654" y="2444510"/>
                  <a:pt x="1206374" y="2444459"/>
                  <a:pt x="1203293" y="2438053"/>
                </a:cubicBezTo>
                <a:cubicBezTo>
                  <a:pt x="1205140" y="2437715"/>
                  <a:pt x="1206064" y="2437546"/>
                  <a:pt x="1206988" y="2437377"/>
                </a:cubicBezTo>
                <a:cubicBezTo>
                  <a:pt x="1205006" y="2431766"/>
                  <a:pt x="1212005" y="2433473"/>
                  <a:pt x="1211122" y="2428655"/>
                </a:cubicBezTo>
                <a:cubicBezTo>
                  <a:pt x="1212971" y="2428317"/>
                  <a:pt x="1214819" y="2427979"/>
                  <a:pt x="1216667" y="2427641"/>
                </a:cubicBezTo>
                <a:cubicBezTo>
                  <a:pt x="1215037" y="2423956"/>
                  <a:pt x="1220932" y="2424868"/>
                  <a:pt x="1220052" y="2420051"/>
                </a:cubicBezTo>
                <a:cubicBezTo>
                  <a:pt x="1217852" y="2418463"/>
                  <a:pt x="1214509" y="2421066"/>
                  <a:pt x="1215474" y="2415911"/>
                </a:cubicBezTo>
                <a:cubicBezTo>
                  <a:pt x="1210856" y="2416756"/>
                  <a:pt x="1207730" y="2415337"/>
                  <a:pt x="1203286" y="2417145"/>
                </a:cubicBezTo>
                <a:cubicBezTo>
                  <a:pt x="1204076" y="2411027"/>
                  <a:pt x="1197389" y="2416233"/>
                  <a:pt x="1198179" y="2410115"/>
                </a:cubicBezTo>
                <a:cubicBezTo>
                  <a:pt x="1196331" y="2410453"/>
                  <a:pt x="1191888" y="2412262"/>
                  <a:pt x="1191535" y="2410335"/>
                </a:cubicBezTo>
                <a:cubicBezTo>
                  <a:pt x="1191183" y="2408408"/>
                  <a:pt x="1190830" y="2406481"/>
                  <a:pt x="1190654" y="2405518"/>
                </a:cubicBezTo>
                <a:cubicBezTo>
                  <a:pt x="1194526" y="2405805"/>
                  <a:pt x="1192721" y="2401157"/>
                  <a:pt x="1193468" y="2400024"/>
                </a:cubicBezTo>
                <a:cubicBezTo>
                  <a:pt x="1196241" y="2399517"/>
                  <a:pt x="1198088" y="2399179"/>
                  <a:pt x="1199937" y="2398841"/>
                </a:cubicBezTo>
                <a:cubicBezTo>
                  <a:pt x="1199407" y="2395951"/>
                  <a:pt x="1199055" y="2394024"/>
                  <a:pt x="1198527" y="2391134"/>
                </a:cubicBezTo>
                <a:cubicBezTo>
                  <a:pt x="1200374" y="2390795"/>
                  <a:pt x="1202222" y="2390457"/>
                  <a:pt x="1202971" y="2389325"/>
                </a:cubicBezTo>
                <a:cubicBezTo>
                  <a:pt x="1202441" y="2386434"/>
                  <a:pt x="1200593" y="2386773"/>
                  <a:pt x="1200812" y="2382750"/>
                </a:cubicBezTo>
                <a:cubicBezTo>
                  <a:pt x="1211901" y="2380721"/>
                  <a:pt x="1221141" y="2379030"/>
                  <a:pt x="1231129" y="2376207"/>
                </a:cubicBezTo>
                <a:cubicBezTo>
                  <a:pt x="1230952" y="2375243"/>
                  <a:pt x="1230776" y="2374280"/>
                  <a:pt x="1231700" y="2374111"/>
                </a:cubicBezTo>
                <a:cubicBezTo>
                  <a:pt x="1237243" y="2373096"/>
                  <a:pt x="1242789" y="2372082"/>
                  <a:pt x="1248331" y="2371067"/>
                </a:cubicBezTo>
                <a:cubicBezTo>
                  <a:pt x="1247761" y="2373163"/>
                  <a:pt x="1248862" y="2373957"/>
                  <a:pt x="1251456" y="2372487"/>
                </a:cubicBezTo>
                <a:cubicBezTo>
                  <a:pt x="1254582" y="2373906"/>
                  <a:pt x="1250928" y="2369596"/>
                  <a:pt x="1253876" y="2370053"/>
                </a:cubicBezTo>
                <a:cubicBezTo>
                  <a:pt x="1264040" y="2368193"/>
                  <a:pt x="1270332" y="2366046"/>
                  <a:pt x="1278649" y="2364524"/>
                </a:cubicBezTo>
                <a:cubicBezTo>
                  <a:pt x="1278295" y="2362597"/>
                  <a:pt x="1277018" y="2360839"/>
                  <a:pt x="1277944" y="2360670"/>
                </a:cubicBezTo>
                <a:cubicBezTo>
                  <a:pt x="1281639" y="2359994"/>
                  <a:pt x="1285336" y="2359317"/>
                  <a:pt x="1288107" y="2358810"/>
                </a:cubicBezTo>
                <a:cubicBezTo>
                  <a:pt x="1288242" y="2364760"/>
                  <a:pt x="1295850" y="2359384"/>
                  <a:pt x="1296733" y="2364201"/>
                </a:cubicBezTo>
                <a:cubicBezTo>
                  <a:pt x="1299505" y="2363694"/>
                  <a:pt x="1306501" y="2365401"/>
                  <a:pt x="1303773" y="2360922"/>
                </a:cubicBezTo>
                <a:cubicBezTo>
                  <a:pt x="1303244" y="2358031"/>
                  <a:pt x="1297305" y="2362105"/>
                  <a:pt x="1296952" y="2360179"/>
                </a:cubicBezTo>
                <a:cubicBezTo>
                  <a:pt x="1296777" y="2359215"/>
                  <a:pt x="1296599" y="2358252"/>
                  <a:pt x="1296424" y="2357289"/>
                </a:cubicBezTo>
                <a:cubicBezTo>
                  <a:pt x="1300119" y="2356612"/>
                  <a:pt x="1302892" y="2356105"/>
                  <a:pt x="1306587" y="2355428"/>
                </a:cubicBezTo>
                <a:cubicBezTo>
                  <a:pt x="1303681" y="2349986"/>
                  <a:pt x="1309579" y="2350899"/>
                  <a:pt x="1309049" y="2348008"/>
                </a:cubicBezTo>
                <a:cubicBezTo>
                  <a:pt x="1303900" y="2345964"/>
                  <a:pt x="1297962" y="2350037"/>
                  <a:pt x="1296643" y="2353266"/>
                </a:cubicBezTo>
                <a:cubicBezTo>
                  <a:pt x="1293871" y="2353773"/>
                  <a:pt x="1294836" y="2348618"/>
                  <a:pt x="1292240" y="2350088"/>
                </a:cubicBezTo>
                <a:cubicBezTo>
                  <a:pt x="1288368" y="2349801"/>
                  <a:pt x="1292945" y="2353942"/>
                  <a:pt x="1289073" y="2353655"/>
                </a:cubicBezTo>
                <a:cubicBezTo>
                  <a:pt x="1287269" y="2349007"/>
                  <a:pt x="1280406" y="2353250"/>
                  <a:pt x="1275608" y="2353132"/>
                </a:cubicBezTo>
                <a:cubicBezTo>
                  <a:pt x="1274818" y="2359251"/>
                  <a:pt x="1262850" y="2356463"/>
                  <a:pt x="1257657" y="2359404"/>
                </a:cubicBezTo>
                <a:cubicBezTo>
                  <a:pt x="1257480" y="2358441"/>
                  <a:pt x="1257305" y="2357477"/>
                  <a:pt x="1257128" y="2356514"/>
                </a:cubicBezTo>
                <a:cubicBezTo>
                  <a:pt x="1236623" y="2359270"/>
                  <a:pt x="1218145" y="2362652"/>
                  <a:pt x="1198738" y="2366203"/>
                </a:cubicBezTo>
                <a:cubicBezTo>
                  <a:pt x="1199310" y="2364107"/>
                  <a:pt x="1198210" y="2363313"/>
                  <a:pt x="1195437" y="2363820"/>
                </a:cubicBezTo>
                <a:cubicBezTo>
                  <a:pt x="1192489" y="2363364"/>
                  <a:pt x="1195966" y="2366710"/>
                  <a:pt x="1193194" y="2367217"/>
                </a:cubicBezTo>
                <a:cubicBezTo>
                  <a:pt x="1191170" y="2366593"/>
                  <a:pt x="1187079" y="2370328"/>
                  <a:pt x="1187299" y="2366305"/>
                </a:cubicBezTo>
                <a:cubicBezTo>
                  <a:pt x="1186945" y="2364378"/>
                  <a:pt x="1191919" y="2365460"/>
                  <a:pt x="1193590" y="2364158"/>
                </a:cubicBezTo>
                <a:cubicBezTo>
                  <a:pt x="1193414" y="2363195"/>
                  <a:pt x="1193062" y="2361268"/>
                  <a:pt x="1192709" y="2359341"/>
                </a:cubicBezTo>
                <a:cubicBezTo>
                  <a:pt x="1177001" y="2362216"/>
                  <a:pt x="1161291" y="2365090"/>
                  <a:pt x="1144659" y="2368134"/>
                </a:cubicBezTo>
                <a:cubicBezTo>
                  <a:pt x="1144878" y="2364111"/>
                  <a:pt x="1143249" y="2360427"/>
                  <a:pt x="1140477" y="2360934"/>
                </a:cubicBezTo>
                <a:cubicBezTo>
                  <a:pt x="1139596" y="2356117"/>
                  <a:pt x="1138714" y="2351300"/>
                  <a:pt x="1137833" y="2346483"/>
                </a:cubicBezTo>
                <a:cubicBezTo>
                  <a:pt x="1140781" y="2346939"/>
                  <a:pt x="1141353" y="2344843"/>
                  <a:pt x="1144124" y="2344336"/>
                </a:cubicBezTo>
                <a:cubicBezTo>
                  <a:pt x="1143905" y="2348358"/>
                  <a:pt x="1145930" y="2348984"/>
                  <a:pt x="1148527" y="2347513"/>
                </a:cubicBezTo>
                <a:cubicBezTo>
                  <a:pt x="1149493" y="2342358"/>
                  <a:pt x="1144478" y="2346263"/>
                  <a:pt x="1143948" y="2343372"/>
                </a:cubicBezTo>
                <a:cubicBezTo>
                  <a:pt x="1143243" y="2339519"/>
                  <a:pt x="1150241" y="2341225"/>
                  <a:pt x="1151736" y="2338960"/>
                </a:cubicBezTo>
                <a:cubicBezTo>
                  <a:pt x="1148830" y="2333518"/>
                  <a:pt x="1138446" y="2339401"/>
                  <a:pt x="1132727" y="2339452"/>
                </a:cubicBezTo>
                <a:cubicBezTo>
                  <a:pt x="1131450" y="2337694"/>
                  <a:pt x="1130527" y="2337863"/>
                  <a:pt x="1131097" y="2335768"/>
                </a:cubicBezTo>
                <a:cubicBezTo>
                  <a:pt x="1128326" y="2336275"/>
                  <a:pt x="1126478" y="2336613"/>
                  <a:pt x="1123706" y="2337120"/>
                </a:cubicBezTo>
                <a:cubicBezTo>
                  <a:pt x="1124059" y="2339047"/>
                  <a:pt x="1125510" y="2341768"/>
                  <a:pt x="1122562" y="2341312"/>
                </a:cubicBezTo>
                <a:cubicBezTo>
                  <a:pt x="1119614" y="2340856"/>
                  <a:pt x="1119832" y="2336833"/>
                  <a:pt x="1116137" y="2337509"/>
                </a:cubicBezTo>
                <a:cubicBezTo>
                  <a:pt x="1116927" y="2331391"/>
                  <a:pt x="1113978" y="2330935"/>
                  <a:pt x="1111601" y="2328383"/>
                </a:cubicBezTo>
                <a:cubicBezTo>
                  <a:pt x="1110148" y="2325661"/>
                  <a:pt x="1115297" y="2327706"/>
                  <a:pt x="1112744" y="2324191"/>
                </a:cubicBezTo>
                <a:cubicBezTo>
                  <a:pt x="1109973" y="2324698"/>
                  <a:pt x="1109754" y="2328721"/>
                  <a:pt x="1103857" y="2327809"/>
                </a:cubicBezTo>
                <a:cubicBezTo>
                  <a:pt x="1103327" y="2324918"/>
                  <a:pt x="1101303" y="2324293"/>
                  <a:pt x="1101699" y="2321234"/>
                </a:cubicBezTo>
                <a:cubicBezTo>
                  <a:pt x="1098926" y="2321741"/>
                  <a:pt x="1097078" y="2322079"/>
                  <a:pt x="1094307" y="2322586"/>
                </a:cubicBezTo>
                <a:cubicBezTo>
                  <a:pt x="1093954" y="2320660"/>
                  <a:pt x="1093778" y="2319696"/>
                  <a:pt x="1093601" y="2318733"/>
                </a:cubicBezTo>
                <a:cubicBezTo>
                  <a:pt x="1090829" y="2319240"/>
                  <a:pt x="1089729" y="2318446"/>
                  <a:pt x="1086957" y="2318953"/>
                </a:cubicBezTo>
                <a:cubicBezTo>
                  <a:pt x="1086210" y="2320086"/>
                  <a:pt x="1087487" y="2321843"/>
                  <a:pt x="1085991" y="2324108"/>
                </a:cubicBezTo>
                <a:cubicBezTo>
                  <a:pt x="1085067" y="2324277"/>
                  <a:pt x="1083042" y="2323652"/>
                  <a:pt x="1083218" y="2324615"/>
                </a:cubicBezTo>
                <a:cubicBezTo>
                  <a:pt x="1082294" y="2324785"/>
                  <a:pt x="1083747" y="2327506"/>
                  <a:pt x="1083923" y="2328469"/>
                </a:cubicBezTo>
                <a:cubicBezTo>
                  <a:pt x="1082999" y="2328638"/>
                  <a:pt x="1080975" y="2328013"/>
                  <a:pt x="1080227" y="2329145"/>
                </a:cubicBezTo>
                <a:cubicBezTo>
                  <a:pt x="1079304" y="2329315"/>
                  <a:pt x="1082210" y="2334757"/>
                  <a:pt x="1077060" y="2332712"/>
                </a:cubicBezTo>
                <a:cubicBezTo>
                  <a:pt x="1077765" y="2336566"/>
                  <a:pt x="1078294" y="2339456"/>
                  <a:pt x="1076622" y="2340757"/>
                </a:cubicBezTo>
                <a:cubicBezTo>
                  <a:pt x="1074598" y="2340132"/>
                  <a:pt x="1074069" y="2337242"/>
                  <a:pt x="1073365" y="2333388"/>
                </a:cubicBezTo>
                <a:cubicBezTo>
                  <a:pt x="1069097" y="2336161"/>
                  <a:pt x="1069888" y="2330042"/>
                  <a:pt x="1068434" y="2327321"/>
                </a:cubicBezTo>
                <a:cubicBezTo>
                  <a:pt x="1060118" y="2328843"/>
                  <a:pt x="1051801" y="2330364"/>
                  <a:pt x="1043486" y="2331886"/>
                </a:cubicBezTo>
                <a:cubicBezTo>
                  <a:pt x="1044101" y="2324804"/>
                  <a:pt x="1035565" y="2330349"/>
                  <a:pt x="1034859" y="2326495"/>
                </a:cubicBezTo>
                <a:cubicBezTo>
                  <a:pt x="1035432" y="2324400"/>
                  <a:pt x="1039479" y="2325650"/>
                  <a:pt x="1042075" y="2324179"/>
                </a:cubicBezTo>
                <a:cubicBezTo>
                  <a:pt x="1041899" y="2323216"/>
                  <a:pt x="1040622" y="2321458"/>
                  <a:pt x="1041370" y="2320325"/>
                </a:cubicBezTo>
                <a:cubicBezTo>
                  <a:pt x="1047838" y="2319142"/>
                  <a:pt x="1052106" y="2316370"/>
                  <a:pt x="1058926" y="2317113"/>
                </a:cubicBezTo>
                <a:cubicBezTo>
                  <a:pt x="1059321" y="2314053"/>
                  <a:pt x="1061918" y="2312583"/>
                  <a:pt x="1065438" y="2310943"/>
                </a:cubicBezTo>
                <a:cubicBezTo>
                  <a:pt x="1065085" y="2309016"/>
                  <a:pt x="1064555" y="2306126"/>
                  <a:pt x="1064203" y="2304199"/>
                </a:cubicBezTo>
                <a:cubicBezTo>
                  <a:pt x="1061431" y="2304706"/>
                  <a:pt x="1057735" y="2305383"/>
                  <a:pt x="1054039" y="2306059"/>
                </a:cubicBezTo>
                <a:cubicBezTo>
                  <a:pt x="1054653" y="2298977"/>
                  <a:pt x="1045371" y="2305654"/>
                  <a:pt x="1044313" y="2299874"/>
                </a:cubicBezTo>
                <a:cubicBezTo>
                  <a:pt x="1038944" y="2301852"/>
                  <a:pt x="1035644" y="2299469"/>
                  <a:pt x="1030277" y="2301447"/>
                </a:cubicBezTo>
                <a:cubicBezTo>
                  <a:pt x="1030318" y="2296461"/>
                  <a:pt x="1025127" y="2299402"/>
                  <a:pt x="1021255" y="2299115"/>
                </a:cubicBezTo>
                <a:cubicBezTo>
                  <a:pt x="1021078" y="2298151"/>
                  <a:pt x="1020903" y="2297188"/>
                  <a:pt x="1020550" y="2295261"/>
                </a:cubicBezTo>
                <a:cubicBezTo>
                  <a:pt x="1015005" y="2296276"/>
                  <a:pt x="1010561" y="2298085"/>
                  <a:pt x="1006512" y="2296834"/>
                </a:cubicBezTo>
                <a:cubicBezTo>
                  <a:pt x="1005236" y="2295076"/>
                  <a:pt x="1008184" y="2295533"/>
                  <a:pt x="1010032" y="2295194"/>
                </a:cubicBezTo>
                <a:cubicBezTo>
                  <a:pt x="1008799" y="2288451"/>
                  <a:pt x="1007917" y="2283634"/>
                  <a:pt x="1006112" y="2278986"/>
                </a:cubicBezTo>
                <a:cubicBezTo>
                  <a:pt x="1002239" y="2278699"/>
                  <a:pt x="1000787" y="2275977"/>
                  <a:pt x="998409" y="2273426"/>
                </a:cubicBezTo>
                <a:cubicBezTo>
                  <a:pt x="1003953" y="2272411"/>
                  <a:pt x="1007473" y="2270771"/>
                  <a:pt x="1012093" y="2269926"/>
                </a:cubicBezTo>
                <a:cubicBezTo>
                  <a:pt x="1012664" y="2267830"/>
                  <a:pt x="1011388" y="2266072"/>
                  <a:pt x="1012312" y="2265903"/>
                </a:cubicBezTo>
                <a:cubicBezTo>
                  <a:pt x="1020982" y="2266308"/>
                  <a:pt x="1018822" y="2259733"/>
                  <a:pt x="1026391" y="2259344"/>
                </a:cubicBezTo>
                <a:cubicBezTo>
                  <a:pt x="1025863" y="2256454"/>
                  <a:pt x="1025333" y="2253563"/>
                  <a:pt x="1024804" y="2250673"/>
                </a:cubicBezTo>
                <a:cubicBezTo>
                  <a:pt x="1021284" y="2252313"/>
                  <a:pt x="1019260" y="2251688"/>
                  <a:pt x="1019479" y="2247665"/>
                </a:cubicBezTo>
                <a:cubicBezTo>
                  <a:pt x="1016707" y="2248172"/>
                  <a:pt x="1012440" y="2250945"/>
                  <a:pt x="1011910" y="2248054"/>
                </a:cubicBezTo>
                <a:cubicBezTo>
                  <a:pt x="1014506" y="2246584"/>
                  <a:pt x="1016003" y="2244319"/>
                  <a:pt x="1016398" y="2241259"/>
                </a:cubicBezTo>
                <a:cubicBezTo>
                  <a:pt x="1021942" y="2240245"/>
                  <a:pt x="1027486" y="2239230"/>
                  <a:pt x="1033029" y="2238216"/>
                </a:cubicBezTo>
                <a:cubicBezTo>
                  <a:pt x="1031225" y="2233568"/>
                  <a:pt x="1036021" y="2233686"/>
                  <a:pt x="1039717" y="2233009"/>
                </a:cubicBezTo>
                <a:cubicBezTo>
                  <a:pt x="1038087" y="2229325"/>
                  <a:pt x="1040859" y="2228818"/>
                  <a:pt x="1039230" y="2225133"/>
                </a:cubicBezTo>
                <a:cubicBezTo>
                  <a:pt x="1042002" y="2224626"/>
                  <a:pt x="1045698" y="2223950"/>
                  <a:pt x="1046094" y="2220890"/>
                </a:cubicBezTo>
                <a:cubicBezTo>
                  <a:pt x="1042969" y="2219471"/>
                  <a:pt x="1040591" y="2216919"/>
                  <a:pt x="1036720" y="2216631"/>
                </a:cubicBezTo>
                <a:cubicBezTo>
                  <a:pt x="1036191" y="2213741"/>
                  <a:pt x="1035662" y="2210851"/>
                  <a:pt x="1037334" y="2209549"/>
                </a:cubicBezTo>
                <a:cubicBezTo>
                  <a:pt x="1039181" y="2209211"/>
                  <a:pt x="1041029" y="2208873"/>
                  <a:pt x="1043801" y="2208366"/>
                </a:cubicBezTo>
                <a:cubicBezTo>
                  <a:pt x="1043096" y="2204512"/>
                  <a:pt x="1042391" y="2200659"/>
                  <a:pt x="1041509" y="2195842"/>
                </a:cubicBezTo>
                <a:cubicBezTo>
                  <a:pt x="1039661" y="2196180"/>
                  <a:pt x="1037065" y="2197651"/>
                  <a:pt x="1037638" y="2195554"/>
                </a:cubicBezTo>
                <a:cubicBezTo>
                  <a:pt x="1036007" y="2191870"/>
                  <a:pt x="1043182" y="2194540"/>
                  <a:pt x="1040451" y="2190061"/>
                </a:cubicBezTo>
                <a:cubicBezTo>
                  <a:pt x="1038999" y="2187340"/>
                  <a:pt x="1033235" y="2192377"/>
                  <a:pt x="1032707" y="2189487"/>
                </a:cubicBezTo>
                <a:cubicBezTo>
                  <a:pt x="1034026" y="2186259"/>
                  <a:pt x="1033145" y="2181442"/>
                  <a:pt x="1038866" y="2181391"/>
                </a:cubicBezTo>
                <a:cubicBezTo>
                  <a:pt x="1037454" y="2173683"/>
                  <a:pt x="1034725" y="2169204"/>
                  <a:pt x="1035339" y="2162122"/>
                </a:cubicBezTo>
                <a:cubicBezTo>
                  <a:pt x="1029047" y="2164269"/>
                  <a:pt x="1029484" y="2156224"/>
                  <a:pt x="1028427" y="2150443"/>
                </a:cubicBezTo>
                <a:cubicBezTo>
                  <a:pt x="1025655" y="2150951"/>
                  <a:pt x="1022311" y="2153554"/>
                  <a:pt x="1020859" y="2150833"/>
                </a:cubicBezTo>
                <a:cubicBezTo>
                  <a:pt x="1019448" y="2143126"/>
                  <a:pt x="1017862" y="2134455"/>
                  <a:pt x="1016275" y="2125784"/>
                </a:cubicBezTo>
                <a:cubicBezTo>
                  <a:pt x="1009984" y="2127931"/>
                  <a:pt x="1011916" y="2117621"/>
                  <a:pt x="1010288" y="2113936"/>
                </a:cubicBezTo>
                <a:cubicBezTo>
                  <a:pt x="1006767" y="2115576"/>
                  <a:pt x="1006239" y="2112686"/>
                  <a:pt x="1004963" y="2110928"/>
                </a:cubicBezTo>
                <a:cubicBezTo>
                  <a:pt x="1002937" y="2110303"/>
                  <a:pt x="1000870" y="2114664"/>
                  <a:pt x="999418" y="2111943"/>
                </a:cubicBezTo>
                <a:cubicBezTo>
                  <a:pt x="999241" y="2110979"/>
                  <a:pt x="999066" y="2110016"/>
                  <a:pt x="998889" y="2109052"/>
                </a:cubicBezTo>
                <a:cubicBezTo>
                  <a:pt x="997613" y="2107295"/>
                  <a:pt x="1003686" y="2109170"/>
                  <a:pt x="1002233" y="2106450"/>
                </a:cubicBezTo>
                <a:cubicBezTo>
                  <a:pt x="1000426" y="2101801"/>
                  <a:pt x="993917" y="2107971"/>
                  <a:pt x="993210" y="2104118"/>
                </a:cubicBezTo>
                <a:cubicBezTo>
                  <a:pt x="992682" y="2101227"/>
                  <a:pt x="995631" y="2101684"/>
                  <a:pt x="997301" y="2100382"/>
                </a:cubicBezTo>
                <a:cubicBezTo>
                  <a:pt x="996420" y="2095565"/>
                  <a:pt x="992548" y="2095278"/>
                  <a:pt x="991666" y="2090461"/>
                </a:cubicBezTo>
                <a:cubicBezTo>
                  <a:pt x="990566" y="2089667"/>
                  <a:pt x="987046" y="2091306"/>
                  <a:pt x="986694" y="2089379"/>
                </a:cubicBezTo>
                <a:cubicBezTo>
                  <a:pt x="985417" y="2087622"/>
                  <a:pt x="987484" y="2083261"/>
                  <a:pt x="983964" y="2084901"/>
                </a:cubicBezTo>
                <a:cubicBezTo>
                  <a:pt x="981940" y="2084275"/>
                  <a:pt x="982075" y="2090225"/>
                  <a:pt x="978596" y="2086879"/>
                </a:cubicBezTo>
                <a:cubicBezTo>
                  <a:pt x="977320" y="2085121"/>
                  <a:pt x="981193" y="2085408"/>
                  <a:pt x="982117" y="2085239"/>
                </a:cubicBezTo>
                <a:cubicBezTo>
                  <a:pt x="981411" y="2081385"/>
                  <a:pt x="980883" y="2078495"/>
                  <a:pt x="980354" y="2075605"/>
                </a:cubicBezTo>
                <a:cubicBezTo>
                  <a:pt x="976086" y="2078377"/>
                  <a:pt x="977624" y="2071126"/>
                  <a:pt x="973357" y="2073898"/>
                </a:cubicBezTo>
                <a:cubicBezTo>
                  <a:pt x="972827" y="2071008"/>
                  <a:pt x="972475" y="2069081"/>
                  <a:pt x="969703" y="2069588"/>
                </a:cubicBezTo>
                <a:cubicBezTo>
                  <a:pt x="967107" y="2071059"/>
                  <a:pt x="969836" y="2075538"/>
                  <a:pt x="964864" y="2074456"/>
                </a:cubicBezTo>
                <a:cubicBezTo>
                  <a:pt x="964512" y="2072530"/>
                  <a:pt x="964158" y="2070603"/>
                  <a:pt x="963630" y="2067713"/>
                </a:cubicBezTo>
                <a:cubicBezTo>
                  <a:pt x="958438" y="2070654"/>
                  <a:pt x="959977" y="2063403"/>
                  <a:pt x="958523" y="2060682"/>
                </a:cubicBezTo>
                <a:cubicBezTo>
                  <a:pt x="953903" y="2061527"/>
                  <a:pt x="953946" y="2056541"/>
                  <a:pt x="950073" y="2056254"/>
                </a:cubicBezTo>
                <a:cubicBezTo>
                  <a:pt x="949721" y="2054327"/>
                  <a:pt x="949368" y="2052400"/>
                  <a:pt x="949016" y="2050473"/>
                </a:cubicBezTo>
                <a:cubicBezTo>
                  <a:pt x="944043" y="2049392"/>
                  <a:pt x="946949" y="2054834"/>
                  <a:pt x="944177" y="2055342"/>
                </a:cubicBezTo>
                <a:cubicBezTo>
                  <a:pt x="942942" y="2048598"/>
                  <a:pt x="934232" y="2053179"/>
                  <a:pt x="932997" y="2046435"/>
                </a:cubicBezTo>
                <a:cubicBezTo>
                  <a:pt x="928377" y="2047281"/>
                  <a:pt x="925253" y="2045861"/>
                  <a:pt x="921733" y="2047501"/>
                </a:cubicBezTo>
                <a:cubicBezTo>
                  <a:pt x="921381" y="2045574"/>
                  <a:pt x="921204" y="2044611"/>
                  <a:pt x="921028" y="2043647"/>
                </a:cubicBezTo>
                <a:cubicBezTo>
                  <a:pt x="917331" y="2044323"/>
                  <a:pt x="913635" y="2045000"/>
                  <a:pt x="909939" y="2045677"/>
                </a:cubicBezTo>
                <a:cubicBezTo>
                  <a:pt x="909410" y="2042786"/>
                  <a:pt x="909059" y="2040859"/>
                  <a:pt x="906286" y="2041366"/>
                </a:cubicBezTo>
                <a:cubicBezTo>
                  <a:pt x="908444" y="2047941"/>
                  <a:pt x="900700" y="2047367"/>
                  <a:pt x="895155" y="2048382"/>
                </a:cubicBezTo>
                <a:cubicBezTo>
                  <a:pt x="895332" y="2049345"/>
                  <a:pt x="895684" y="2051272"/>
                  <a:pt x="894936" y="2052404"/>
                </a:cubicBezTo>
                <a:cubicBezTo>
                  <a:pt x="891988" y="2051948"/>
                  <a:pt x="886797" y="2054890"/>
                  <a:pt x="887015" y="2050867"/>
                </a:cubicBezTo>
                <a:cubicBezTo>
                  <a:pt x="884244" y="2051374"/>
                  <a:pt x="885872" y="2055059"/>
                  <a:pt x="881076" y="2054941"/>
                </a:cubicBezTo>
                <a:cubicBezTo>
                  <a:pt x="880724" y="2053014"/>
                  <a:pt x="880547" y="2052050"/>
                  <a:pt x="880371" y="2051087"/>
                </a:cubicBezTo>
                <a:cubicBezTo>
                  <a:pt x="875751" y="2051933"/>
                  <a:pt x="875003" y="2053065"/>
                  <a:pt x="870208" y="2052947"/>
                </a:cubicBezTo>
                <a:cubicBezTo>
                  <a:pt x="872761" y="2056462"/>
                  <a:pt x="866863" y="2055550"/>
                  <a:pt x="866292" y="2057646"/>
                </a:cubicBezTo>
                <a:cubicBezTo>
                  <a:pt x="865545" y="2058779"/>
                  <a:pt x="868450" y="2064221"/>
                  <a:pt x="863301" y="2062176"/>
                </a:cubicBezTo>
                <a:cubicBezTo>
                  <a:pt x="863830" y="2065066"/>
                  <a:pt x="864359" y="2067957"/>
                  <a:pt x="864712" y="2069884"/>
                </a:cubicBezTo>
                <a:cubicBezTo>
                  <a:pt x="859739" y="2068802"/>
                  <a:pt x="863745" y="2075039"/>
                  <a:pt x="858949" y="2074921"/>
                </a:cubicBezTo>
                <a:cubicBezTo>
                  <a:pt x="856572" y="2072369"/>
                  <a:pt x="855295" y="2070611"/>
                  <a:pt x="850675" y="2071456"/>
                </a:cubicBezTo>
                <a:cubicBezTo>
                  <a:pt x="850146" y="2068567"/>
                  <a:pt x="848298" y="2068904"/>
                  <a:pt x="848517" y="2064882"/>
                </a:cubicBezTo>
                <a:cubicBezTo>
                  <a:pt x="845173" y="2067485"/>
                  <a:pt x="844644" y="2064595"/>
                  <a:pt x="844116" y="2061704"/>
                </a:cubicBezTo>
                <a:cubicBezTo>
                  <a:pt x="839672" y="2063513"/>
                  <a:pt x="840462" y="2057395"/>
                  <a:pt x="835843" y="2058240"/>
                </a:cubicBezTo>
                <a:cubicBezTo>
                  <a:pt x="835137" y="2054387"/>
                  <a:pt x="834432" y="2050533"/>
                  <a:pt x="833726" y="2046679"/>
                </a:cubicBezTo>
                <a:lnTo>
                  <a:pt x="831734" y="2046649"/>
                </a:lnTo>
                <a:lnTo>
                  <a:pt x="836752" y="2045731"/>
                </a:lnTo>
                <a:cubicBezTo>
                  <a:pt x="838600" y="2045393"/>
                  <a:pt x="837457" y="2049585"/>
                  <a:pt x="840229" y="2049077"/>
                </a:cubicBezTo>
                <a:cubicBezTo>
                  <a:pt x="842296" y="2044716"/>
                  <a:pt x="844144" y="2044378"/>
                  <a:pt x="847622" y="2047725"/>
                </a:cubicBezTo>
                <a:cubicBezTo>
                  <a:pt x="850041" y="2045291"/>
                  <a:pt x="853384" y="2042688"/>
                  <a:pt x="853603" y="2038665"/>
                </a:cubicBezTo>
                <a:cubicBezTo>
                  <a:pt x="856375" y="2038157"/>
                  <a:pt x="860071" y="2037481"/>
                  <a:pt x="862843" y="2036974"/>
                </a:cubicBezTo>
                <a:cubicBezTo>
                  <a:pt x="863196" y="2038901"/>
                  <a:pt x="863372" y="2039864"/>
                  <a:pt x="863725" y="2041791"/>
                </a:cubicBezTo>
                <a:cubicBezTo>
                  <a:pt x="867421" y="2041115"/>
                  <a:pt x="867068" y="2039188"/>
                  <a:pt x="870941" y="2039475"/>
                </a:cubicBezTo>
                <a:cubicBezTo>
                  <a:pt x="869311" y="2035790"/>
                  <a:pt x="871160" y="2035452"/>
                  <a:pt x="874856" y="2034776"/>
                </a:cubicBezTo>
                <a:cubicBezTo>
                  <a:pt x="873403" y="2032055"/>
                  <a:pt x="873974" y="2029959"/>
                  <a:pt x="877847" y="2030246"/>
                </a:cubicBezTo>
                <a:cubicBezTo>
                  <a:pt x="878375" y="2033136"/>
                  <a:pt x="877585" y="2039255"/>
                  <a:pt x="881105" y="2037615"/>
                </a:cubicBezTo>
                <a:cubicBezTo>
                  <a:pt x="883700" y="2036144"/>
                  <a:pt x="879694" y="2029908"/>
                  <a:pt x="881543" y="2029569"/>
                </a:cubicBezTo>
                <a:cubicBezTo>
                  <a:pt x="882467" y="2029400"/>
                  <a:pt x="883391" y="2029231"/>
                  <a:pt x="884314" y="2029062"/>
                </a:cubicBezTo>
                <a:cubicBezTo>
                  <a:pt x="884843" y="2031952"/>
                  <a:pt x="885196" y="2033879"/>
                  <a:pt x="885725" y="2036769"/>
                </a:cubicBezTo>
                <a:cubicBezTo>
                  <a:pt x="889245" y="2035130"/>
                  <a:pt x="890521" y="2036887"/>
                  <a:pt x="893293" y="2036380"/>
                </a:cubicBezTo>
                <a:cubicBezTo>
                  <a:pt x="895889" y="2034909"/>
                  <a:pt x="889858" y="2028048"/>
                  <a:pt x="894479" y="2027202"/>
                </a:cubicBezTo>
                <a:cubicBezTo>
                  <a:pt x="894789" y="2034115"/>
                  <a:pt x="904819" y="2026305"/>
                  <a:pt x="904205" y="2033387"/>
                </a:cubicBezTo>
                <a:cubicBezTo>
                  <a:pt x="906977" y="2032880"/>
                  <a:pt x="908825" y="2032542"/>
                  <a:pt x="911597" y="2032035"/>
                </a:cubicBezTo>
                <a:cubicBezTo>
                  <a:pt x="909616" y="2026423"/>
                  <a:pt x="915512" y="2027336"/>
                  <a:pt x="914807" y="2023482"/>
                </a:cubicBezTo>
                <a:cubicBezTo>
                  <a:pt x="915731" y="2023313"/>
                  <a:pt x="916655" y="2023144"/>
                  <a:pt x="917579" y="2022975"/>
                </a:cubicBezTo>
                <a:cubicBezTo>
                  <a:pt x="919427" y="2022637"/>
                  <a:pt x="917713" y="2028924"/>
                  <a:pt x="921980" y="2026152"/>
                </a:cubicBezTo>
                <a:cubicBezTo>
                  <a:pt x="924005" y="2026777"/>
                  <a:pt x="920175" y="2021504"/>
                  <a:pt x="922199" y="2022129"/>
                </a:cubicBezTo>
                <a:cubicBezTo>
                  <a:pt x="924971" y="2021622"/>
                  <a:pt x="926819" y="2021284"/>
                  <a:pt x="928667" y="2020946"/>
                </a:cubicBezTo>
                <a:cubicBezTo>
                  <a:pt x="929944" y="2022703"/>
                  <a:pt x="928230" y="2028991"/>
                  <a:pt x="931926" y="2028315"/>
                </a:cubicBezTo>
                <a:cubicBezTo>
                  <a:pt x="935622" y="2027638"/>
                  <a:pt x="931616" y="2021402"/>
                  <a:pt x="934211" y="2019931"/>
                </a:cubicBezTo>
                <a:cubicBezTo>
                  <a:pt x="936059" y="2019593"/>
                  <a:pt x="937907" y="2019255"/>
                  <a:pt x="939755" y="2018917"/>
                </a:cubicBezTo>
                <a:cubicBezTo>
                  <a:pt x="939932" y="2019880"/>
                  <a:pt x="940285" y="2021807"/>
                  <a:pt x="940461" y="2022770"/>
                </a:cubicBezTo>
                <a:cubicBezTo>
                  <a:pt x="949701" y="2021080"/>
                  <a:pt x="959865" y="2019219"/>
                  <a:pt x="969105" y="2017529"/>
                </a:cubicBezTo>
                <a:cubicBezTo>
                  <a:pt x="971087" y="2023140"/>
                  <a:pt x="980151" y="2020486"/>
                  <a:pt x="984595" y="2018677"/>
                </a:cubicBezTo>
                <a:cubicBezTo>
                  <a:pt x="987190" y="2017206"/>
                  <a:pt x="985476" y="2023494"/>
                  <a:pt x="988996" y="2021854"/>
                </a:cubicBezTo>
                <a:cubicBezTo>
                  <a:pt x="989920" y="2021685"/>
                  <a:pt x="988467" y="2018964"/>
                  <a:pt x="990315" y="2018626"/>
                </a:cubicBezTo>
                <a:cubicBezTo>
                  <a:pt x="994759" y="2016817"/>
                  <a:pt x="996959" y="2018405"/>
                  <a:pt x="999160" y="2019994"/>
                </a:cubicBezTo>
                <a:cubicBezTo>
                  <a:pt x="1003032" y="2020281"/>
                  <a:pt x="999379" y="2015971"/>
                  <a:pt x="1001403" y="2016597"/>
                </a:cubicBezTo>
                <a:cubicBezTo>
                  <a:pt x="1012491" y="2014567"/>
                  <a:pt x="1019531" y="2011288"/>
                  <a:pt x="1030795" y="2010222"/>
                </a:cubicBezTo>
                <a:cubicBezTo>
                  <a:pt x="1030443" y="2008295"/>
                  <a:pt x="1028990" y="2005574"/>
                  <a:pt x="1031938" y="2006030"/>
                </a:cubicBezTo>
                <a:cubicBezTo>
                  <a:pt x="1035458" y="2004391"/>
                  <a:pt x="1032072" y="2011980"/>
                  <a:pt x="1036339" y="2009208"/>
                </a:cubicBezTo>
                <a:cubicBezTo>
                  <a:pt x="1038935" y="2007737"/>
                  <a:pt x="1035282" y="2003427"/>
                  <a:pt x="1039330" y="2004678"/>
                </a:cubicBezTo>
                <a:cubicBezTo>
                  <a:pt x="1040035" y="2008531"/>
                  <a:pt x="1046151" y="2005421"/>
                  <a:pt x="1045537" y="2012503"/>
                </a:cubicBezTo>
                <a:cubicBezTo>
                  <a:pt x="1046461" y="2012334"/>
                  <a:pt x="1049057" y="2010863"/>
                  <a:pt x="1049409" y="2012790"/>
                </a:cubicBezTo>
                <a:cubicBezTo>
                  <a:pt x="1049762" y="2014717"/>
                  <a:pt x="1050114" y="2016644"/>
                  <a:pt x="1050467" y="2018570"/>
                </a:cubicBezTo>
                <a:cubicBezTo>
                  <a:pt x="1056188" y="2018519"/>
                  <a:pt x="1057993" y="2023167"/>
                  <a:pt x="1065956" y="2019719"/>
                </a:cubicBezTo>
                <a:cubicBezTo>
                  <a:pt x="1065780" y="2018755"/>
                  <a:pt x="1065427" y="2016828"/>
                  <a:pt x="1066175" y="2015696"/>
                </a:cubicBezTo>
                <a:cubicBezTo>
                  <a:pt x="1068023" y="2015358"/>
                  <a:pt x="1070795" y="2014850"/>
                  <a:pt x="1072644" y="2014512"/>
                </a:cubicBezTo>
                <a:cubicBezTo>
                  <a:pt x="1071853" y="2020631"/>
                  <a:pt x="1078540" y="2015425"/>
                  <a:pt x="1077750" y="2021543"/>
                </a:cubicBezTo>
                <a:cubicBezTo>
                  <a:pt x="1080522" y="2021036"/>
                  <a:pt x="1082370" y="2020698"/>
                  <a:pt x="1085142" y="2020190"/>
                </a:cubicBezTo>
                <a:cubicBezTo>
                  <a:pt x="1085318" y="2021154"/>
                  <a:pt x="1085494" y="2022117"/>
                  <a:pt x="1085847" y="2024044"/>
                </a:cubicBezTo>
                <a:cubicBezTo>
                  <a:pt x="1088619" y="2023537"/>
                  <a:pt x="1090467" y="2023199"/>
                  <a:pt x="1093239" y="2022691"/>
                </a:cubicBezTo>
                <a:cubicBezTo>
                  <a:pt x="1092887" y="2020765"/>
                  <a:pt x="1092534" y="2018838"/>
                  <a:pt x="1093458" y="2018669"/>
                </a:cubicBezTo>
                <a:cubicBezTo>
                  <a:pt x="1094382" y="2018500"/>
                  <a:pt x="1095306" y="2018331"/>
                  <a:pt x="1096230" y="2018161"/>
                </a:cubicBezTo>
                <a:cubicBezTo>
                  <a:pt x="1098078" y="2017823"/>
                  <a:pt x="1096187" y="2023148"/>
                  <a:pt x="1099708" y="2021508"/>
                </a:cubicBezTo>
                <a:cubicBezTo>
                  <a:pt x="1098650" y="2015727"/>
                  <a:pt x="1106395" y="2016301"/>
                  <a:pt x="1111014" y="2015456"/>
                </a:cubicBezTo>
                <a:cubicBezTo>
                  <a:pt x="1110662" y="2013529"/>
                  <a:pt x="1110309" y="2011603"/>
                  <a:pt x="1111234" y="2011433"/>
                </a:cubicBezTo>
                <a:cubicBezTo>
                  <a:pt x="1116030" y="2011551"/>
                  <a:pt x="1115501" y="2008661"/>
                  <a:pt x="1116996" y="2006396"/>
                </a:cubicBezTo>
                <a:cubicBezTo>
                  <a:pt x="1120692" y="2005720"/>
                  <a:pt x="1124388" y="2005044"/>
                  <a:pt x="1127160" y="2004536"/>
                </a:cubicBezTo>
                <a:cubicBezTo>
                  <a:pt x="1126455" y="2000682"/>
                  <a:pt x="1130151" y="2000006"/>
                  <a:pt x="1134771" y="1999161"/>
                </a:cubicBezTo>
                <a:cubicBezTo>
                  <a:pt x="1134242" y="1996270"/>
                  <a:pt x="1135561" y="1993042"/>
                  <a:pt x="1141458" y="1993954"/>
                </a:cubicBezTo>
                <a:cubicBezTo>
                  <a:pt x="1139477" y="1988343"/>
                  <a:pt x="1146473" y="1990050"/>
                  <a:pt x="1144668" y="1985402"/>
                </a:cubicBezTo>
                <a:cubicBezTo>
                  <a:pt x="1147440" y="1984894"/>
                  <a:pt x="1149288" y="1984556"/>
                  <a:pt x="1151136" y="1984218"/>
                </a:cubicBezTo>
                <a:cubicBezTo>
                  <a:pt x="1148230" y="1978776"/>
                  <a:pt x="1156327" y="1981277"/>
                  <a:pt x="1153422" y="1975834"/>
                </a:cubicBezTo>
                <a:cubicBezTo>
                  <a:pt x="1155446" y="1976460"/>
                  <a:pt x="1157117" y="1975158"/>
                  <a:pt x="1157866" y="1974025"/>
                </a:cubicBezTo>
                <a:cubicBezTo>
                  <a:pt x="1157513" y="1972099"/>
                  <a:pt x="1157160" y="1970172"/>
                  <a:pt x="1156807" y="1968245"/>
                </a:cubicBezTo>
                <a:cubicBezTo>
                  <a:pt x="1159580" y="1967738"/>
                  <a:pt x="1160151" y="1965642"/>
                  <a:pt x="1164023" y="1965929"/>
                </a:cubicBezTo>
                <a:cubicBezTo>
                  <a:pt x="1163495" y="1963039"/>
                  <a:pt x="1162966" y="1960148"/>
                  <a:pt x="1162613" y="1958222"/>
                </a:cubicBezTo>
                <a:cubicBezTo>
                  <a:pt x="1166662" y="1959472"/>
                  <a:pt x="1164856" y="1954824"/>
                  <a:pt x="1165604" y="1953692"/>
                </a:cubicBezTo>
                <a:cubicBezTo>
                  <a:pt x="1168376" y="1953184"/>
                  <a:pt x="1170224" y="1952846"/>
                  <a:pt x="1172072" y="1952508"/>
                </a:cubicBezTo>
                <a:cubicBezTo>
                  <a:pt x="1171367" y="1948654"/>
                  <a:pt x="1170662" y="1944801"/>
                  <a:pt x="1170133" y="1941911"/>
                </a:cubicBezTo>
                <a:cubicBezTo>
                  <a:pt x="1176425" y="1939764"/>
                  <a:pt x="1172461" y="1928541"/>
                  <a:pt x="1167488" y="1927459"/>
                </a:cubicBezTo>
                <a:cubicBezTo>
                  <a:pt x="1167136" y="1925533"/>
                  <a:pt x="1166783" y="1923606"/>
                  <a:pt x="1166254" y="1920716"/>
                </a:cubicBezTo>
                <a:cubicBezTo>
                  <a:pt x="1165330" y="1920885"/>
                  <a:pt x="1162734" y="1922355"/>
                  <a:pt x="1162382" y="1920429"/>
                </a:cubicBezTo>
                <a:cubicBezTo>
                  <a:pt x="1162777" y="1917369"/>
                  <a:pt x="1160047" y="1912890"/>
                  <a:pt x="1161543" y="1910625"/>
                </a:cubicBezTo>
                <a:cubicBezTo>
                  <a:pt x="1166163" y="1909780"/>
                  <a:pt x="1170783" y="1908935"/>
                  <a:pt x="1176327" y="1907920"/>
                </a:cubicBezTo>
                <a:cubicBezTo>
                  <a:pt x="1175974" y="1905993"/>
                  <a:pt x="1174522" y="1903272"/>
                  <a:pt x="1176546" y="1903897"/>
                </a:cubicBezTo>
                <a:cubicBezTo>
                  <a:pt x="1180066" y="1902258"/>
                  <a:pt x="1177604" y="1909678"/>
                  <a:pt x="1181871" y="1906905"/>
                </a:cubicBezTo>
                <a:cubicBezTo>
                  <a:pt x="1184643" y="1906398"/>
                  <a:pt x="1180066" y="1902258"/>
                  <a:pt x="1183938" y="1902545"/>
                </a:cubicBezTo>
                <a:cubicBezTo>
                  <a:pt x="1187458" y="1900905"/>
                  <a:pt x="1184996" y="1908325"/>
                  <a:pt x="1189263" y="1905553"/>
                </a:cubicBezTo>
                <a:cubicBezTo>
                  <a:pt x="1188205" y="1899772"/>
                  <a:pt x="1197050" y="1901141"/>
                  <a:pt x="1197093" y="1896155"/>
                </a:cubicBezTo>
                <a:cubicBezTo>
                  <a:pt x="1198941" y="1895816"/>
                  <a:pt x="1201713" y="1895309"/>
                  <a:pt x="1203561" y="1894971"/>
                </a:cubicBezTo>
                <a:cubicBezTo>
                  <a:pt x="1203914" y="1896898"/>
                  <a:pt x="1204090" y="1897861"/>
                  <a:pt x="1204266" y="1898825"/>
                </a:cubicBezTo>
                <a:cubicBezTo>
                  <a:pt x="1207038" y="1898317"/>
                  <a:pt x="1209810" y="1897810"/>
                  <a:pt x="1212582" y="1897303"/>
                </a:cubicBezTo>
                <a:cubicBezTo>
                  <a:pt x="1214120" y="1890052"/>
                  <a:pt x="1205762" y="1896560"/>
                  <a:pt x="1203956" y="1891912"/>
                </a:cubicBezTo>
                <a:cubicBezTo>
                  <a:pt x="1204528" y="1889816"/>
                  <a:pt x="1209500" y="1890897"/>
                  <a:pt x="1211173" y="1889596"/>
                </a:cubicBezTo>
                <a:cubicBezTo>
                  <a:pt x="1210996" y="1888632"/>
                  <a:pt x="1210820" y="1887669"/>
                  <a:pt x="1210643" y="1886705"/>
                </a:cubicBezTo>
                <a:cubicBezTo>
                  <a:pt x="1211038" y="1883646"/>
                  <a:pt x="1206023" y="1887551"/>
                  <a:pt x="1206594" y="1885455"/>
                </a:cubicBezTo>
                <a:cubicBezTo>
                  <a:pt x="1206066" y="1882565"/>
                  <a:pt x="1204041" y="1881939"/>
                  <a:pt x="1204436" y="1878880"/>
                </a:cubicBezTo>
                <a:cubicBezTo>
                  <a:pt x="1209233" y="1878998"/>
                  <a:pt x="1211829" y="1877527"/>
                  <a:pt x="1212048" y="1873505"/>
                </a:cubicBezTo>
                <a:cubicBezTo>
                  <a:pt x="1215743" y="1872828"/>
                  <a:pt x="1218515" y="1872321"/>
                  <a:pt x="1222212" y="1871645"/>
                </a:cubicBezTo>
                <a:cubicBezTo>
                  <a:pt x="1222741" y="1874535"/>
                  <a:pt x="1223094" y="1876462"/>
                  <a:pt x="1225689" y="1874991"/>
                </a:cubicBezTo>
                <a:cubicBezTo>
                  <a:pt x="1228285" y="1873520"/>
                  <a:pt x="1223531" y="1868416"/>
                  <a:pt x="1226127" y="1866946"/>
                </a:cubicBezTo>
                <a:cubicBezTo>
                  <a:pt x="1230747" y="1866100"/>
                  <a:pt x="1235366" y="1865255"/>
                  <a:pt x="1239986" y="1864410"/>
                </a:cubicBezTo>
                <a:cubicBezTo>
                  <a:pt x="1240557" y="1862314"/>
                  <a:pt x="1237829" y="1857835"/>
                  <a:pt x="1239676" y="1857496"/>
                </a:cubicBezTo>
                <a:cubicBezTo>
                  <a:pt x="1242272" y="1856026"/>
                  <a:pt x="1243372" y="1856820"/>
                  <a:pt x="1242801" y="1858916"/>
                </a:cubicBezTo>
                <a:cubicBezTo>
                  <a:pt x="1248697" y="1859828"/>
                  <a:pt x="1254989" y="1857681"/>
                  <a:pt x="1261459" y="1856498"/>
                </a:cubicBezTo>
                <a:cubicBezTo>
                  <a:pt x="1261281" y="1855534"/>
                  <a:pt x="1260928" y="1853607"/>
                  <a:pt x="1260753" y="1852644"/>
                </a:cubicBezTo>
                <a:cubicBezTo>
                  <a:pt x="1256133" y="1853489"/>
                  <a:pt x="1251513" y="1854335"/>
                  <a:pt x="1246892" y="1855180"/>
                </a:cubicBezTo>
                <a:cubicBezTo>
                  <a:pt x="1247286" y="1852121"/>
                  <a:pt x="1244734" y="1848605"/>
                  <a:pt x="1246407" y="1847304"/>
                </a:cubicBezTo>
                <a:cubicBezTo>
                  <a:pt x="1248255" y="1846966"/>
                  <a:pt x="1250102" y="1846628"/>
                  <a:pt x="1252874" y="1846120"/>
                </a:cubicBezTo>
                <a:cubicBezTo>
                  <a:pt x="1249792" y="1839715"/>
                  <a:pt x="1258814" y="1842046"/>
                  <a:pt x="1262334" y="1840407"/>
                </a:cubicBezTo>
                <a:cubicBezTo>
                  <a:pt x="1262157" y="1839443"/>
                  <a:pt x="1261804" y="1837516"/>
                  <a:pt x="1262551" y="1836384"/>
                </a:cubicBezTo>
                <a:cubicBezTo>
                  <a:pt x="1278261" y="1833509"/>
                  <a:pt x="1288424" y="1831649"/>
                  <a:pt x="1302285" y="1829113"/>
                </a:cubicBezTo>
                <a:cubicBezTo>
                  <a:pt x="1303031" y="1827981"/>
                  <a:pt x="1301756" y="1826223"/>
                  <a:pt x="1302504" y="1825090"/>
                </a:cubicBezTo>
                <a:cubicBezTo>
                  <a:pt x="1337615" y="1818665"/>
                  <a:pt x="1369956" y="1812747"/>
                  <a:pt x="1398425" y="1806542"/>
                </a:cubicBezTo>
                <a:cubicBezTo>
                  <a:pt x="1398248" y="1805578"/>
                  <a:pt x="1397895" y="1803652"/>
                  <a:pt x="1399920" y="1804277"/>
                </a:cubicBezTo>
                <a:cubicBezTo>
                  <a:pt x="1401550" y="1807961"/>
                  <a:pt x="1405817" y="1805189"/>
                  <a:pt x="1407312" y="1802924"/>
                </a:cubicBezTo>
                <a:cubicBezTo>
                  <a:pt x="1410041" y="1807403"/>
                  <a:pt x="1421349" y="1801351"/>
                  <a:pt x="1427993" y="1801131"/>
                </a:cubicBezTo>
                <a:cubicBezTo>
                  <a:pt x="1425439" y="1797615"/>
                  <a:pt x="1432260" y="1798359"/>
                  <a:pt x="1434109" y="1798020"/>
                </a:cubicBezTo>
                <a:cubicBezTo>
                  <a:pt x="1434285" y="1798984"/>
                  <a:pt x="1434285" y="1798984"/>
                  <a:pt x="1434460" y="1799947"/>
                </a:cubicBezTo>
                <a:cubicBezTo>
                  <a:pt x="1457737" y="1796683"/>
                  <a:pt x="1470498" y="1793353"/>
                  <a:pt x="1491002" y="1790596"/>
                </a:cubicBezTo>
                <a:cubicBezTo>
                  <a:pt x="1491355" y="1792523"/>
                  <a:pt x="1491707" y="1794450"/>
                  <a:pt x="1493379" y="1793148"/>
                </a:cubicBezTo>
                <a:cubicBezTo>
                  <a:pt x="1492322" y="1787368"/>
                  <a:pt x="1503367" y="1790325"/>
                  <a:pt x="1504509" y="1786133"/>
                </a:cubicBezTo>
                <a:cubicBezTo>
                  <a:pt x="1504729" y="1782110"/>
                  <a:pt x="1498966" y="1787148"/>
                  <a:pt x="1499932" y="1781992"/>
                </a:cubicBezTo>
                <a:cubicBezTo>
                  <a:pt x="1500504" y="1779896"/>
                  <a:pt x="1505476" y="1780978"/>
                  <a:pt x="1502923" y="1777462"/>
                </a:cubicBezTo>
                <a:cubicBezTo>
                  <a:pt x="1500722" y="1775874"/>
                  <a:pt x="1496103" y="1776719"/>
                  <a:pt x="1491482" y="1777565"/>
                </a:cubicBezTo>
                <a:cubicBezTo>
                  <a:pt x="1491130" y="1775638"/>
                  <a:pt x="1490954" y="1774674"/>
                  <a:pt x="1489105" y="1775013"/>
                </a:cubicBezTo>
                <a:cubicBezTo>
                  <a:pt x="1487215" y="1780337"/>
                  <a:pt x="1473179" y="1781910"/>
                  <a:pt x="1470625" y="1778394"/>
                </a:cubicBezTo>
                <a:cubicBezTo>
                  <a:pt x="1468953" y="1779696"/>
                  <a:pt x="1470406" y="1782417"/>
                  <a:pt x="1466534" y="1782130"/>
                </a:cubicBezTo>
                <a:cubicBezTo>
                  <a:pt x="1465610" y="1782299"/>
                  <a:pt x="1465257" y="1780372"/>
                  <a:pt x="1465080" y="1779409"/>
                </a:cubicBezTo>
                <a:cubicBezTo>
                  <a:pt x="1453245" y="1782570"/>
                  <a:pt x="1443653" y="1782335"/>
                  <a:pt x="1431640" y="1784533"/>
                </a:cubicBezTo>
                <a:cubicBezTo>
                  <a:pt x="1431287" y="1782606"/>
                  <a:pt x="1431112" y="1781643"/>
                  <a:pt x="1430011" y="1780848"/>
                </a:cubicBezTo>
                <a:cubicBezTo>
                  <a:pt x="1428163" y="1781186"/>
                  <a:pt x="1426315" y="1781525"/>
                  <a:pt x="1424467" y="1781863"/>
                </a:cubicBezTo>
                <a:cubicBezTo>
                  <a:pt x="1422535" y="1792173"/>
                  <a:pt x="1404668" y="1788473"/>
                  <a:pt x="1395603" y="1791127"/>
                </a:cubicBezTo>
                <a:cubicBezTo>
                  <a:pt x="1395251" y="1789200"/>
                  <a:pt x="1395074" y="1788237"/>
                  <a:pt x="1393975" y="1787443"/>
                </a:cubicBezTo>
                <a:cubicBezTo>
                  <a:pt x="1374570" y="1790994"/>
                  <a:pt x="1353671" y="1796809"/>
                  <a:pt x="1335585" y="1797132"/>
                </a:cubicBezTo>
                <a:cubicBezTo>
                  <a:pt x="1332855" y="1792653"/>
                  <a:pt x="1340029" y="1795323"/>
                  <a:pt x="1338576" y="1792602"/>
                </a:cubicBezTo>
                <a:cubicBezTo>
                  <a:pt x="1337124" y="1789881"/>
                  <a:pt x="1332855" y="1792653"/>
                  <a:pt x="1331008" y="1792991"/>
                </a:cubicBezTo>
                <a:cubicBezTo>
                  <a:pt x="1331889" y="1797809"/>
                  <a:pt x="1322868" y="1795476"/>
                  <a:pt x="1319348" y="1797116"/>
                </a:cubicBezTo>
                <a:cubicBezTo>
                  <a:pt x="1319172" y="1796153"/>
                  <a:pt x="1319567" y="1793093"/>
                  <a:pt x="1316971" y="1794564"/>
                </a:cubicBezTo>
                <a:cubicBezTo>
                  <a:pt x="1314023" y="1794108"/>
                  <a:pt x="1317853" y="1799381"/>
                  <a:pt x="1313804" y="1798131"/>
                </a:cubicBezTo>
                <a:cubicBezTo>
                  <a:pt x="1311956" y="1798469"/>
                  <a:pt x="1312352" y="1795410"/>
                  <a:pt x="1311428" y="1795579"/>
                </a:cubicBezTo>
                <a:cubicBezTo>
                  <a:pt x="1306807" y="1796424"/>
                  <a:pt x="1304959" y="1796762"/>
                  <a:pt x="1300339" y="1797608"/>
                </a:cubicBezTo>
                <a:cubicBezTo>
                  <a:pt x="1300514" y="1798571"/>
                  <a:pt x="1301792" y="1800329"/>
                  <a:pt x="1299945" y="1800667"/>
                </a:cubicBezTo>
                <a:cubicBezTo>
                  <a:pt x="1298095" y="1801005"/>
                  <a:pt x="1296248" y="1801343"/>
                  <a:pt x="1294400" y="1801682"/>
                </a:cubicBezTo>
                <a:cubicBezTo>
                  <a:pt x="1294047" y="1799755"/>
                  <a:pt x="1292771" y="1797997"/>
                  <a:pt x="1291098" y="1799299"/>
                </a:cubicBezTo>
                <a:cubicBezTo>
                  <a:pt x="1288327" y="1799806"/>
                  <a:pt x="1290880" y="1803321"/>
                  <a:pt x="1287932" y="1802865"/>
                </a:cubicBezTo>
                <a:cubicBezTo>
                  <a:pt x="1286084" y="1803204"/>
                  <a:pt x="1286479" y="1800144"/>
                  <a:pt x="1285554" y="1800313"/>
                </a:cubicBezTo>
                <a:cubicBezTo>
                  <a:pt x="1281112" y="1802122"/>
                  <a:pt x="1275390" y="1802173"/>
                  <a:pt x="1271518" y="1801886"/>
                </a:cubicBezTo>
                <a:cubicBezTo>
                  <a:pt x="1269712" y="1797238"/>
                  <a:pt x="1275433" y="1797187"/>
                  <a:pt x="1272351" y="1790781"/>
                </a:cubicBezTo>
                <a:cubicBezTo>
                  <a:pt x="1274200" y="1790443"/>
                  <a:pt x="1275124" y="1790274"/>
                  <a:pt x="1276047" y="1790105"/>
                </a:cubicBezTo>
                <a:cubicBezTo>
                  <a:pt x="1274066" y="1784494"/>
                  <a:pt x="1281063" y="1786200"/>
                  <a:pt x="1280181" y="1781383"/>
                </a:cubicBezTo>
                <a:cubicBezTo>
                  <a:pt x="1282029" y="1781045"/>
                  <a:pt x="1283876" y="1780707"/>
                  <a:pt x="1285725" y="1780369"/>
                </a:cubicBezTo>
                <a:cubicBezTo>
                  <a:pt x="1284095" y="1776684"/>
                  <a:pt x="1289992" y="1777596"/>
                  <a:pt x="1289110" y="1772779"/>
                </a:cubicBezTo>
                <a:cubicBezTo>
                  <a:pt x="1286911" y="1771191"/>
                  <a:pt x="1283566" y="1773794"/>
                  <a:pt x="1284533" y="1768639"/>
                </a:cubicBezTo>
                <a:cubicBezTo>
                  <a:pt x="1279912" y="1769484"/>
                  <a:pt x="1276789" y="1768065"/>
                  <a:pt x="1272345" y="1769873"/>
                </a:cubicBezTo>
                <a:cubicBezTo>
                  <a:pt x="1273135" y="1763755"/>
                  <a:pt x="1266448" y="1768962"/>
                  <a:pt x="1267238" y="1762843"/>
                </a:cubicBezTo>
                <a:cubicBezTo>
                  <a:pt x="1265391" y="1763181"/>
                  <a:pt x="1260947" y="1764990"/>
                  <a:pt x="1260594" y="1763063"/>
                </a:cubicBezTo>
                <a:cubicBezTo>
                  <a:pt x="1260241" y="1761136"/>
                  <a:pt x="1259889" y="1759209"/>
                  <a:pt x="1259712" y="1758246"/>
                </a:cubicBezTo>
                <a:cubicBezTo>
                  <a:pt x="1263584" y="1758533"/>
                  <a:pt x="1261779" y="1753885"/>
                  <a:pt x="1262526" y="1752752"/>
                </a:cubicBezTo>
                <a:cubicBezTo>
                  <a:pt x="1265300" y="1752245"/>
                  <a:pt x="1267147" y="1751907"/>
                  <a:pt x="1268995" y="1751569"/>
                </a:cubicBezTo>
                <a:cubicBezTo>
                  <a:pt x="1268466" y="1748679"/>
                  <a:pt x="1268114" y="1746752"/>
                  <a:pt x="1267585" y="1743862"/>
                </a:cubicBezTo>
                <a:cubicBezTo>
                  <a:pt x="1269433" y="1743523"/>
                  <a:pt x="1271281" y="1743185"/>
                  <a:pt x="1272029" y="1742053"/>
                </a:cubicBezTo>
                <a:cubicBezTo>
                  <a:pt x="1271499" y="1739162"/>
                  <a:pt x="1269652" y="1739501"/>
                  <a:pt x="1269871" y="1735478"/>
                </a:cubicBezTo>
                <a:cubicBezTo>
                  <a:pt x="1280958" y="1733449"/>
                  <a:pt x="1290199" y="1731758"/>
                  <a:pt x="1300187" y="1728935"/>
                </a:cubicBezTo>
                <a:cubicBezTo>
                  <a:pt x="1300011" y="1727971"/>
                  <a:pt x="1299834" y="1727008"/>
                  <a:pt x="1300758" y="1726839"/>
                </a:cubicBezTo>
                <a:cubicBezTo>
                  <a:pt x="1306302" y="1725824"/>
                  <a:pt x="1311845" y="1724810"/>
                  <a:pt x="1317391" y="1723795"/>
                </a:cubicBezTo>
                <a:cubicBezTo>
                  <a:pt x="1316819" y="1725891"/>
                  <a:pt x="1317919" y="1726685"/>
                  <a:pt x="1320515" y="1725215"/>
                </a:cubicBezTo>
                <a:cubicBezTo>
                  <a:pt x="1323639" y="1726634"/>
                  <a:pt x="1319986" y="1722324"/>
                  <a:pt x="1322935" y="1722781"/>
                </a:cubicBezTo>
                <a:cubicBezTo>
                  <a:pt x="1333098" y="1720921"/>
                  <a:pt x="1339391" y="1718774"/>
                  <a:pt x="1347706" y="1717252"/>
                </a:cubicBezTo>
                <a:cubicBezTo>
                  <a:pt x="1347354" y="1715325"/>
                  <a:pt x="1346077" y="1713567"/>
                  <a:pt x="1347001" y="1713398"/>
                </a:cubicBezTo>
                <a:cubicBezTo>
                  <a:pt x="1350696" y="1712722"/>
                  <a:pt x="1354393" y="1712045"/>
                  <a:pt x="1357166" y="1711538"/>
                </a:cubicBezTo>
                <a:cubicBezTo>
                  <a:pt x="1357299" y="1717488"/>
                  <a:pt x="1364910" y="1712112"/>
                  <a:pt x="1365791" y="1716929"/>
                </a:cubicBezTo>
                <a:cubicBezTo>
                  <a:pt x="1368562" y="1716422"/>
                  <a:pt x="1375561" y="1718129"/>
                  <a:pt x="1372832" y="1713650"/>
                </a:cubicBezTo>
                <a:cubicBezTo>
                  <a:pt x="1372302" y="1710759"/>
                  <a:pt x="1366363" y="1714834"/>
                  <a:pt x="1366009" y="1712907"/>
                </a:cubicBezTo>
                <a:cubicBezTo>
                  <a:pt x="1365834" y="1711943"/>
                  <a:pt x="1365658" y="1710980"/>
                  <a:pt x="1365482" y="1710016"/>
                </a:cubicBezTo>
                <a:cubicBezTo>
                  <a:pt x="1369177" y="1709340"/>
                  <a:pt x="1371950" y="1708833"/>
                  <a:pt x="1375645" y="1708156"/>
                </a:cubicBezTo>
                <a:cubicBezTo>
                  <a:pt x="1372739" y="1702714"/>
                  <a:pt x="1378637" y="1703626"/>
                  <a:pt x="1378107" y="1700736"/>
                </a:cubicBezTo>
                <a:cubicBezTo>
                  <a:pt x="1372959" y="1698691"/>
                  <a:pt x="1367020" y="1702765"/>
                  <a:pt x="1365700" y="1705994"/>
                </a:cubicBezTo>
                <a:cubicBezTo>
                  <a:pt x="1362929" y="1706501"/>
                  <a:pt x="1363895" y="1701346"/>
                  <a:pt x="1361299" y="1702816"/>
                </a:cubicBezTo>
                <a:cubicBezTo>
                  <a:pt x="1357427" y="1702529"/>
                  <a:pt x="1362005" y="1706670"/>
                  <a:pt x="1358132" y="1706383"/>
                </a:cubicBezTo>
                <a:cubicBezTo>
                  <a:pt x="1356325" y="1701735"/>
                  <a:pt x="1349463" y="1705978"/>
                  <a:pt x="1344667" y="1705860"/>
                </a:cubicBezTo>
                <a:cubicBezTo>
                  <a:pt x="1343876" y="1711979"/>
                  <a:pt x="1331907" y="1709191"/>
                  <a:pt x="1326716" y="1712132"/>
                </a:cubicBezTo>
                <a:cubicBezTo>
                  <a:pt x="1326539" y="1711169"/>
                  <a:pt x="1326363" y="1710205"/>
                  <a:pt x="1326187" y="1709242"/>
                </a:cubicBezTo>
                <a:cubicBezTo>
                  <a:pt x="1305682" y="1711998"/>
                  <a:pt x="1287202" y="1715380"/>
                  <a:pt x="1267797" y="1718931"/>
                </a:cubicBezTo>
                <a:cubicBezTo>
                  <a:pt x="1268368" y="1716835"/>
                  <a:pt x="1267269" y="1716041"/>
                  <a:pt x="1264497" y="1716548"/>
                </a:cubicBezTo>
                <a:cubicBezTo>
                  <a:pt x="1261549" y="1716092"/>
                  <a:pt x="1265026" y="1719438"/>
                  <a:pt x="1262253" y="1719945"/>
                </a:cubicBezTo>
                <a:cubicBezTo>
                  <a:pt x="1260229" y="1719320"/>
                  <a:pt x="1256137" y="1723056"/>
                  <a:pt x="1256356" y="1719033"/>
                </a:cubicBezTo>
                <a:cubicBezTo>
                  <a:pt x="1256003" y="1717106"/>
                  <a:pt x="1260977" y="1718188"/>
                  <a:pt x="1262649" y="1716886"/>
                </a:cubicBezTo>
                <a:cubicBezTo>
                  <a:pt x="1262472" y="1715923"/>
                  <a:pt x="1262119" y="1713996"/>
                  <a:pt x="1261767" y="1712069"/>
                </a:cubicBezTo>
                <a:cubicBezTo>
                  <a:pt x="1246059" y="1714944"/>
                  <a:pt x="1230351" y="1717818"/>
                  <a:pt x="1213718" y="1720862"/>
                </a:cubicBezTo>
                <a:cubicBezTo>
                  <a:pt x="1213938" y="1716839"/>
                  <a:pt x="1212308" y="1713155"/>
                  <a:pt x="1209536" y="1713662"/>
                </a:cubicBezTo>
                <a:cubicBezTo>
                  <a:pt x="1208655" y="1708845"/>
                  <a:pt x="1207773" y="1704028"/>
                  <a:pt x="1206891" y="1699211"/>
                </a:cubicBezTo>
                <a:cubicBezTo>
                  <a:pt x="1209839" y="1699667"/>
                  <a:pt x="1210412" y="1697571"/>
                  <a:pt x="1213183" y="1697064"/>
                </a:cubicBezTo>
                <a:cubicBezTo>
                  <a:pt x="1212964" y="1701086"/>
                  <a:pt x="1214988" y="1701712"/>
                  <a:pt x="1217584" y="1700241"/>
                </a:cubicBezTo>
                <a:cubicBezTo>
                  <a:pt x="1218550" y="1695086"/>
                  <a:pt x="1213536" y="1698991"/>
                  <a:pt x="1213006" y="1696100"/>
                </a:cubicBezTo>
                <a:cubicBezTo>
                  <a:pt x="1212302" y="1692247"/>
                  <a:pt x="1219299" y="1693953"/>
                  <a:pt x="1220793" y="1691688"/>
                </a:cubicBezTo>
                <a:cubicBezTo>
                  <a:pt x="1217889" y="1686246"/>
                  <a:pt x="1207506" y="1692129"/>
                  <a:pt x="1201785" y="1692180"/>
                </a:cubicBezTo>
                <a:cubicBezTo>
                  <a:pt x="1200508" y="1690422"/>
                  <a:pt x="1199584" y="1690591"/>
                  <a:pt x="1200155" y="1688495"/>
                </a:cubicBezTo>
                <a:cubicBezTo>
                  <a:pt x="1197384" y="1689003"/>
                  <a:pt x="1195535" y="1689341"/>
                  <a:pt x="1192764" y="1689848"/>
                </a:cubicBezTo>
                <a:cubicBezTo>
                  <a:pt x="1193116" y="1691775"/>
                  <a:pt x="1194569" y="1694496"/>
                  <a:pt x="1191621" y="1694040"/>
                </a:cubicBezTo>
                <a:cubicBezTo>
                  <a:pt x="1188672" y="1693584"/>
                  <a:pt x="1188891" y="1689561"/>
                  <a:pt x="1185195" y="1690237"/>
                </a:cubicBezTo>
                <a:cubicBezTo>
                  <a:pt x="1185985" y="1684119"/>
                  <a:pt x="1183037" y="1683663"/>
                  <a:pt x="1180660" y="1681111"/>
                </a:cubicBezTo>
                <a:cubicBezTo>
                  <a:pt x="1179207" y="1678389"/>
                  <a:pt x="1184356" y="1680434"/>
                  <a:pt x="1181803" y="1676919"/>
                </a:cubicBezTo>
                <a:cubicBezTo>
                  <a:pt x="1179031" y="1677426"/>
                  <a:pt x="1178812" y="1681449"/>
                  <a:pt x="1172915" y="1680537"/>
                </a:cubicBezTo>
                <a:cubicBezTo>
                  <a:pt x="1172387" y="1677646"/>
                  <a:pt x="1170362" y="1677021"/>
                  <a:pt x="1170757" y="1673962"/>
                </a:cubicBezTo>
                <a:cubicBezTo>
                  <a:pt x="1167985" y="1674469"/>
                  <a:pt x="1166137" y="1674807"/>
                  <a:pt x="1163365" y="1675314"/>
                </a:cubicBezTo>
                <a:cubicBezTo>
                  <a:pt x="1163013" y="1673388"/>
                  <a:pt x="1162836" y="1672424"/>
                  <a:pt x="1162660" y="1671461"/>
                </a:cubicBezTo>
                <a:cubicBezTo>
                  <a:pt x="1159888" y="1671968"/>
                  <a:pt x="1158788" y="1671174"/>
                  <a:pt x="1156015" y="1671681"/>
                </a:cubicBezTo>
                <a:cubicBezTo>
                  <a:pt x="1155268" y="1672813"/>
                  <a:pt x="1156545" y="1674571"/>
                  <a:pt x="1155049" y="1676836"/>
                </a:cubicBezTo>
                <a:cubicBezTo>
                  <a:pt x="1154125" y="1677005"/>
                  <a:pt x="1152101" y="1676380"/>
                  <a:pt x="1152277" y="1677343"/>
                </a:cubicBezTo>
                <a:cubicBezTo>
                  <a:pt x="1151353" y="1677513"/>
                  <a:pt x="1152806" y="1680234"/>
                  <a:pt x="1152982" y="1681197"/>
                </a:cubicBezTo>
                <a:cubicBezTo>
                  <a:pt x="1152058" y="1681366"/>
                  <a:pt x="1150034" y="1680741"/>
                  <a:pt x="1149286" y="1681873"/>
                </a:cubicBezTo>
                <a:cubicBezTo>
                  <a:pt x="1148362" y="1682043"/>
                  <a:pt x="1151268" y="1687485"/>
                  <a:pt x="1146119" y="1685440"/>
                </a:cubicBezTo>
                <a:cubicBezTo>
                  <a:pt x="1146824" y="1689294"/>
                  <a:pt x="1147353" y="1692184"/>
                  <a:pt x="1145681" y="1693485"/>
                </a:cubicBezTo>
                <a:cubicBezTo>
                  <a:pt x="1143657" y="1692860"/>
                  <a:pt x="1143128" y="1689970"/>
                  <a:pt x="1142423" y="1686116"/>
                </a:cubicBezTo>
                <a:cubicBezTo>
                  <a:pt x="1138155" y="1688889"/>
                  <a:pt x="1138946" y="1682770"/>
                  <a:pt x="1137493" y="1680049"/>
                </a:cubicBezTo>
                <a:cubicBezTo>
                  <a:pt x="1129176" y="1681571"/>
                  <a:pt x="1120861" y="1683092"/>
                  <a:pt x="1112544" y="1684614"/>
                </a:cubicBezTo>
                <a:cubicBezTo>
                  <a:pt x="1113158" y="1677532"/>
                  <a:pt x="1104623" y="1683077"/>
                  <a:pt x="1103918" y="1679223"/>
                </a:cubicBezTo>
                <a:cubicBezTo>
                  <a:pt x="1104490" y="1677127"/>
                  <a:pt x="1108538" y="1678378"/>
                  <a:pt x="1111134" y="1676907"/>
                </a:cubicBezTo>
                <a:cubicBezTo>
                  <a:pt x="1110958" y="1675944"/>
                  <a:pt x="1109681" y="1674186"/>
                  <a:pt x="1110429" y="1673053"/>
                </a:cubicBezTo>
                <a:cubicBezTo>
                  <a:pt x="1116897" y="1671870"/>
                  <a:pt x="1121164" y="1669098"/>
                  <a:pt x="1127985" y="1669841"/>
                </a:cubicBezTo>
                <a:cubicBezTo>
                  <a:pt x="1128380" y="1666781"/>
                  <a:pt x="1130976" y="1665311"/>
                  <a:pt x="1134496" y="1663671"/>
                </a:cubicBezTo>
                <a:cubicBezTo>
                  <a:pt x="1134143" y="1661744"/>
                  <a:pt x="1133614" y="1658854"/>
                  <a:pt x="1133262" y="1656927"/>
                </a:cubicBezTo>
                <a:cubicBezTo>
                  <a:pt x="1130490" y="1657434"/>
                  <a:pt x="1126794" y="1658111"/>
                  <a:pt x="1123097" y="1658787"/>
                </a:cubicBezTo>
                <a:cubicBezTo>
                  <a:pt x="1123711" y="1651705"/>
                  <a:pt x="1114429" y="1658382"/>
                  <a:pt x="1113371" y="1652602"/>
                </a:cubicBezTo>
                <a:cubicBezTo>
                  <a:pt x="1108003" y="1654580"/>
                  <a:pt x="1104702" y="1652197"/>
                  <a:pt x="1099334" y="1654175"/>
                </a:cubicBezTo>
                <a:cubicBezTo>
                  <a:pt x="1099377" y="1649189"/>
                  <a:pt x="1094185" y="1652130"/>
                  <a:pt x="1090313" y="1651843"/>
                </a:cubicBezTo>
                <a:cubicBezTo>
                  <a:pt x="1090137" y="1650879"/>
                  <a:pt x="1089961" y="1649916"/>
                  <a:pt x="1089608" y="1647989"/>
                </a:cubicBezTo>
                <a:cubicBezTo>
                  <a:pt x="1084064" y="1649004"/>
                  <a:pt x="1079620" y="1650813"/>
                  <a:pt x="1075572" y="1649562"/>
                </a:cubicBezTo>
                <a:cubicBezTo>
                  <a:pt x="1074295" y="1647804"/>
                  <a:pt x="1077243" y="1648261"/>
                  <a:pt x="1079091" y="1647922"/>
                </a:cubicBezTo>
                <a:cubicBezTo>
                  <a:pt x="1077857" y="1641179"/>
                  <a:pt x="1076976" y="1636361"/>
                  <a:pt x="1075170" y="1631714"/>
                </a:cubicBezTo>
                <a:cubicBezTo>
                  <a:pt x="1071298" y="1631426"/>
                  <a:pt x="1069845" y="1628705"/>
                  <a:pt x="1067468" y="1626153"/>
                </a:cubicBezTo>
                <a:cubicBezTo>
                  <a:pt x="1073012" y="1625139"/>
                  <a:pt x="1076532" y="1623499"/>
                  <a:pt x="1081152" y="1622654"/>
                </a:cubicBezTo>
                <a:cubicBezTo>
                  <a:pt x="1081723" y="1620558"/>
                  <a:pt x="1080447" y="1618800"/>
                  <a:pt x="1081371" y="1618631"/>
                </a:cubicBezTo>
                <a:cubicBezTo>
                  <a:pt x="1090040" y="1619036"/>
                  <a:pt x="1087881" y="1612461"/>
                  <a:pt x="1095450" y="1612072"/>
                </a:cubicBezTo>
                <a:cubicBezTo>
                  <a:pt x="1094921" y="1609182"/>
                  <a:pt x="1094392" y="1606291"/>
                  <a:pt x="1093863" y="1603401"/>
                </a:cubicBezTo>
                <a:cubicBezTo>
                  <a:pt x="1090343" y="1605041"/>
                  <a:pt x="1088319" y="1604416"/>
                  <a:pt x="1088538" y="1600393"/>
                </a:cubicBezTo>
                <a:cubicBezTo>
                  <a:pt x="1085766" y="1600900"/>
                  <a:pt x="1081498" y="1603672"/>
                  <a:pt x="1080970" y="1600782"/>
                </a:cubicBezTo>
                <a:cubicBezTo>
                  <a:pt x="1083565" y="1599312"/>
                  <a:pt x="1085061" y="1597047"/>
                  <a:pt x="1085456" y="1593987"/>
                </a:cubicBezTo>
                <a:cubicBezTo>
                  <a:pt x="1091000" y="1592973"/>
                  <a:pt x="1096544" y="1591958"/>
                  <a:pt x="1102088" y="1590944"/>
                </a:cubicBezTo>
                <a:cubicBezTo>
                  <a:pt x="1100282" y="1586296"/>
                  <a:pt x="1105079" y="1586414"/>
                  <a:pt x="1108775" y="1585737"/>
                </a:cubicBezTo>
                <a:cubicBezTo>
                  <a:pt x="1107146" y="1582053"/>
                  <a:pt x="1109918" y="1581546"/>
                  <a:pt x="1108288" y="1577861"/>
                </a:cubicBezTo>
                <a:cubicBezTo>
                  <a:pt x="1111060" y="1577354"/>
                  <a:pt x="1114756" y="1576677"/>
                  <a:pt x="1115152" y="1573618"/>
                </a:cubicBezTo>
                <a:cubicBezTo>
                  <a:pt x="1112027" y="1572199"/>
                  <a:pt x="1109650" y="1569647"/>
                  <a:pt x="1105778" y="1569359"/>
                </a:cubicBezTo>
                <a:cubicBezTo>
                  <a:pt x="1105249" y="1566469"/>
                  <a:pt x="1104720" y="1563579"/>
                  <a:pt x="1106392" y="1562277"/>
                </a:cubicBezTo>
                <a:cubicBezTo>
                  <a:pt x="1108240" y="1561939"/>
                  <a:pt x="1110088" y="1561601"/>
                  <a:pt x="1112860" y="1561094"/>
                </a:cubicBezTo>
                <a:cubicBezTo>
                  <a:pt x="1112155" y="1557240"/>
                  <a:pt x="1111450" y="1553387"/>
                  <a:pt x="1110568" y="1548570"/>
                </a:cubicBezTo>
                <a:cubicBezTo>
                  <a:pt x="1108720" y="1548908"/>
                  <a:pt x="1106124" y="1550378"/>
                  <a:pt x="1106696" y="1548282"/>
                </a:cubicBezTo>
                <a:cubicBezTo>
                  <a:pt x="1105066" y="1544598"/>
                  <a:pt x="1112240" y="1547268"/>
                  <a:pt x="1109510" y="1542789"/>
                </a:cubicBezTo>
                <a:cubicBezTo>
                  <a:pt x="1108057" y="1540068"/>
                  <a:pt x="1102294" y="1545105"/>
                  <a:pt x="1101765" y="1542215"/>
                </a:cubicBezTo>
                <a:cubicBezTo>
                  <a:pt x="1103085" y="1538987"/>
                  <a:pt x="1102203" y="1534170"/>
                  <a:pt x="1107923" y="1534118"/>
                </a:cubicBezTo>
                <a:cubicBezTo>
                  <a:pt x="1106513" y="1526411"/>
                  <a:pt x="1103783" y="1521932"/>
                  <a:pt x="1104398" y="1514851"/>
                </a:cubicBezTo>
                <a:cubicBezTo>
                  <a:pt x="1098106" y="1516997"/>
                  <a:pt x="1098543" y="1508952"/>
                  <a:pt x="1097486" y="1503171"/>
                </a:cubicBezTo>
                <a:cubicBezTo>
                  <a:pt x="1094714" y="1503679"/>
                  <a:pt x="1091370" y="1506282"/>
                  <a:pt x="1089917" y="1503561"/>
                </a:cubicBezTo>
                <a:cubicBezTo>
                  <a:pt x="1088507" y="1495854"/>
                  <a:pt x="1086920" y="1487183"/>
                  <a:pt x="1085333" y="1478512"/>
                </a:cubicBezTo>
                <a:cubicBezTo>
                  <a:pt x="1079042" y="1480659"/>
                  <a:pt x="1080975" y="1470349"/>
                  <a:pt x="1079345" y="1466664"/>
                </a:cubicBezTo>
                <a:cubicBezTo>
                  <a:pt x="1075826" y="1468304"/>
                  <a:pt x="1075297" y="1465414"/>
                  <a:pt x="1074020" y="1463656"/>
                </a:cubicBezTo>
                <a:cubicBezTo>
                  <a:pt x="1071996" y="1463031"/>
                  <a:pt x="1069929" y="1467392"/>
                  <a:pt x="1068476" y="1464671"/>
                </a:cubicBezTo>
                <a:cubicBezTo>
                  <a:pt x="1068300" y="1463707"/>
                  <a:pt x="1068124" y="1462744"/>
                  <a:pt x="1067947" y="1461780"/>
                </a:cubicBezTo>
                <a:cubicBezTo>
                  <a:pt x="1066671" y="1460023"/>
                  <a:pt x="1072744" y="1461898"/>
                  <a:pt x="1071291" y="1459177"/>
                </a:cubicBezTo>
                <a:cubicBezTo>
                  <a:pt x="1069485" y="1454529"/>
                  <a:pt x="1062975" y="1460699"/>
                  <a:pt x="1062269" y="1456845"/>
                </a:cubicBezTo>
                <a:cubicBezTo>
                  <a:pt x="1061740" y="1453955"/>
                  <a:pt x="1064689" y="1454411"/>
                  <a:pt x="1066361" y="1453110"/>
                </a:cubicBezTo>
                <a:cubicBezTo>
                  <a:pt x="1065479" y="1448293"/>
                  <a:pt x="1061607" y="1448006"/>
                  <a:pt x="1060725" y="1443189"/>
                </a:cubicBezTo>
                <a:cubicBezTo>
                  <a:pt x="1059625" y="1442394"/>
                  <a:pt x="1056105" y="1444034"/>
                  <a:pt x="1055752" y="1442107"/>
                </a:cubicBezTo>
                <a:cubicBezTo>
                  <a:pt x="1054476" y="1440350"/>
                  <a:pt x="1056543" y="1435989"/>
                  <a:pt x="1053023" y="1437628"/>
                </a:cubicBezTo>
                <a:cubicBezTo>
                  <a:pt x="1050998" y="1437003"/>
                  <a:pt x="1051132" y="1442953"/>
                  <a:pt x="1047655" y="1439606"/>
                </a:cubicBezTo>
                <a:cubicBezTo>
                  <a:pt x="1046379" y="1437849"/>
                  <a:pt x="1050251" y="1438136"/>
                  <a:pt x="1051175" y="1437967"/>
                </a:cubicBezTo>
                <a:cubicBezTo>
                  <a:pt x="1050470" y="1434113"/>
                  <a:pt x="1049941" y="1431223"/>
                  <a:pt x="1049412" y="1428333"/>
                </a:cubicBezTo>
                <a:cubicBezTo>
                  <a:pt x="1045144" y="1431105"/>
                  <a:pt x="1046682" y="1423854"/>
                  <a:pt x="1042415" y="1426626"/>
                </a:cubicBezTo>
                <a:cubicBezTo>
                  <a:pt x="1041886" y="1423736"/>
                  <a:pt x="1041534" y="1421809"/>
                  <a:pt x="1038762" y="1422316"/>
                </a:cubicBezTo>
                <a:cubicBezTo>
                  <a:pt x="1036166" y="1423787"/>
                  <a:pt x="1038895" y="1428266"/>
                  <a:pt x="1033922" y="1427184"/>
                </a:cubicBezTo>
                <a:cubicBezTo>
                  <a:pt x="1033570" y="1425258"/>
                  <a:pt x="1033217" y="1423331"/>
                  <a:pt x="1032688" y="1420441"/>
                </a:cubicBezTo>
                <a:cubicBezTo>
                  <a:pt x="1027497" y="1423382"/>
                  <a:pt x="1029035" y="1416131"/>
                  <a:pt x="1027582" y="1413410"/>
                </a:cubicBezTo>
                <a:cubicBezTo>
                  <a:pt x="1022962" y="1414255"/>
                  <a:pt x="1023004" y="1409269"/>
                  <a:pt x="1019132" y="1408982"/>
                </a:cubicBezTo>
                <a:cubicBezTo>
                  <a:pt x="1018780" y="1407055"/>
                  <a:pt x="1018427" y="1405128"/>
                  <a:pt x="1018074" y="1403201"/>
                </a:cubicBezTo>
                <a:cubicBezTo>
                  <a:pt x="1013102" y="1402120"/>
                  <a:pt x="1016007" y="1407562"/>
                  <a:pt x="1013236" y="1408070"/>
                </a:cubicBezTo>
                <a:cubicBezTo>
                  <a:pt x="1012001" y="1401326"/>
                  <a:pt x="1003290" y="1405907"/>
                  <a:pt x="1002056" y="1399163"/>
                </a:cubicBezTo>
                <a:cubicBezTo>
                  <a:pt x="997436" y="1400009"/>
                  <a:pt x="994311" y="1398589"/>
                  <a:pt x="990792" y="1400229"/>
                </a:cubicBezTo>
                <a:cubicBezTo>
                  <a:pt x="990439" y="1398302"/>
                  <a:pt x="990262" y="1397339"/>
                  <a:pt x="990087" y="1396375"/>
                </a:cubicBezTo>
                <a:cubicBezTo>
                  <a:pt x="986390" y="1397051"/>
                  <a:pt x="982694" y="1397728"/>
                  <a:pt x="978998" y="1398404"/>
                </a:cubicBezTo>
                <a:cubicBezTo>
                  <a:pt x="978469" y="1395514"/>
                  <a:pt x="978117" y="1393587"/>
                  <a:pt x="975345" y="1394094"/>
                </a:cubicBezTo>
                <a:cubicBezTo>
                  <a:pt x="977503" y="1400669"/>
                  <a:pt x="969758" y="1400095"/>
                  <a:pt x="964214" y="1401110"/>
                </a:cubicBezTo>
                <a:cubicBezTo>
                  <a:pt x="964390" y="1402073"/>
                  <a:pt x="964743" y="1404000"/>
                  <a:pt x="963995" y="1405132"/>
                </a:cubicBezTo>
                <a:cubicBezTo>
                  <a:pt x="961047" y="1404676"/>
                  <a:pt x="955855" y="1407618"/>
                  <a:pt x="956074" y="1403595"/>
                </a:cubicBezTo>
                <a:cubicBezTo>
                  <a:pt x="953302" y="1404102"/>
                  <a:pt x="954931" y="1407787"/>
                  <a:pt x="950135" y="1407669"/>
                </a:cubicBezTo>
                <a:cubicBezTo>
                  <a:pt x="949782" y="1405742"/>
                  <a:pt x="949606" y="1404778"/>
                  <a:pt x="949430" y="1403815"/>
                </a:cubicBezTo>
                <a:cubicBezTo>
                  <a:pt x="944809" y="1404661"/>
                  <a:pt x="944062" y="1405793"/>
                  <a:pt x="939266" y="1405675"/>
                </a:cubicBezTo>
                <a:cubicBezTo>
                  <a:pt x="941819" y="1409190"/>
                  <a:pt x="935922" y="1408278"/>
                  <a:pt x="935351" y="1410374"/>
                </a:cubicBezTo>
                <a:cubicBezTo>
                  <a:pt x="934603" y="1411507"/>
                  <a:pt x="937509" y="1416949"/>
                  <a:pt x="932360" y="1414904"/>
                </a:cubicBezTo>
                <a:cubicBezTo>
                  <a:pt x="932889" y="1417794"/>
                  <a:pt x="933417" y="1420685"/>
                  <a:pt x="933770" y="1422611"/>
                </a:cubicBezTo>
                <a:cubicBezTo>
                  <a:pt x="928797" y="1421530"/>
                  <a:pt x="932804" y="1427767"/>
                  <a:pt x="928007" y="1427649"/>
                </a:cubicBezTo>
                <a:cubicBezTo>
                  <a:pt x="925630" y="1425097"/>
                  <a:pt x="924354" y="1423339"/>
                  <a:pt x="919734" y="1424184"/>
                </a:cubicBezTo>
                <a:cubicBezTo>
                  <a:pt x="919205" y="1421294"/>
                  <a:pt x="917357" y="1421632"/>
                  <a:pt x="917576" y="1417610"/>
                </a:cubicBezTo>
                <a:cubicBezTo>
                  <a:pt x="914232" y="1420213"/>
                  <a:pt x="913703" y="1417322"/>
                  <a:pt x="913174" y="1414432"/>
                </a:cubicBezTo>
                <a:cubicBezTo>
                  <a:pt x="908731" y="1416241"/>
                  <a:pt x="909521" y="1410122"/>
                  <a:pt x="904901" y="1410968"/>
                </a:cubicBezTo>
                <a:cubicBezTo>
                  <a:pt x="904196" y="1407114"/>
                  <a:pt x="903490" y="1403261"/>
                  <a:pt x="902785" y="1399407"/>
                </a:cubicBezTo>
                <a:cubicBezTo>
                  <a:pt x="899618" y="1402974"/>
                  <a:pt x="900408" y="1396855"/>
                  <a:pt x="899308" y="1396061"/>
                </a:cubicBezTo>
                <a:lnTo>
                  <a:pt x="895250" y="1396803"/>
                </a:lnTo>
                <a:lnTo>
                  <a:pt x="893226" y="1391894"/>
                </a:lnTo>
                <a:cubicBezTo>
                  <a:pt x="891203" y="1391269"/>
                  <a:pt x="891148" y="1392274"/>
                  <a:pt x="891369" y="1393478"/>
                </a:cubicBezTo>
                <a:lnTo>
                  <a:pt x="891244" y="1395138"/>
                </a:lnTo>
                <a:lnTo>
                  <a:pt x="886767" y="1395369"/>
                </a:lnTo>
                <a:lnTo>
                  <a:pt x="885416" y="1393509"/>
                </a:lnTo>
                <a:lnTo>
                  <a:pt x="887901" y="1388886"/>
                </a:lnTo>
                <a:cubicBezTo>
                  <a:pt x="889749" y="1388547"/>
                  <a:pt x="891597" y="1388209"/>
                  <a:pt x="894369" y="1387702"/>
                </a:cubicBezTo>
                <a:cubicBezTo>
                  <a:pt x="894546" y="1388665"/>
                  <a:pt x="894898" y="1390593"/>
                  <a:pt x="895074" y="1391556"/>
                </a:cubicBezTo>
                <a:cubicBezTo>
                  <a:pt x="898772" y="1390879"/>
                  <a:pt x="902467" y="1390203"/>
                  <a:pt x="906163" y="1389527"/>
                </a:cubicBezTo>
                <a:cubicBezTo>
                  <a:pt x="906515" y="1391453"/>
                  <a:pt x="907044" y="1394343"/>
                  <a:pt x="909640" y="1392873"/>
                </a:cubicBezTo>
                <a:cubicBezTo>
                  <a:pt x="912236" y="1391402"/>
                  <a:pt x="907306" y="1385335"/>
                  <a:pt x="910078" y="1384828"/>
                </a:cubicBezTo>
                <a:cubicBezTo>
                  <a:pt x="915622" y="1383813"/>
                  <a:pt x="922089" y="1382629"/>
                  <a:pt x="927634" y="1381615"/>
                </a:cubicBezTo>
                <a:cubicBezTo>
                  <a:pt x="925829" y="1376967"/>
                  <a:pt x="931726" y="1377879"/>
                  <a:pt x="930843" y="1373062"/>
                </a:cubicBezTo>
                <a:cubicBezTo>
                  <a:pt x="934540" y="1372386"/>
                  <a:pt x="937312" y="1371878"/>
                  <a:pt x="941008" y="1371202"/>
                </a:cubicBezTo>
                <a:cubicBezTo>
                  <a:pt x="941360" y="1373129"/>
                  <a:pt x="941538" y="1374092"/>
                  <a:pt x="941713" y="1375056"/>
                </a:cubicBezTo>
                <a:cubicBezTo>
                  <a:pt x="945980" y="1372284"/>
                  <a:pt x="945191" y="1378402"/>
                  <a:pt x="947962" y="1377895"/>
                </a:cubicBezTo>
                <a:cubicBezTo>
                  <a:pt x="947786" y="1376931"/>
                  <a:pt x="950559" y="1376424"/>
                  <a:pt x="949281" y="1374667"/>
                </a:cubicBezTo>
                <a:cubicBezTo>
                  <a:pt x="949852" y="1372570"/>
                  <a:pt x="945761" y="1376306"/>
                  <a:pt x="945233" y="1373416"/>
                </a:cubicBezTo>
                <a:cubicBezTo>
                  <a:pt x="944704" y="1370526"/>
                  <a:pt x="942898" y="1365878"/>
                  <a:pt x="947871" y="1366959"/>
                </a:cubicBezTo>
                <a:cubicBezTo>
                  <a:pt x="948223" y="1368886"/>
                  <a:pt x="948576" y="1370813"/>
                  <a:pt x="948928" y="1372740"/>
                </a:cubicBezTo>
                <a:cubicBezTo>
                  <a:pt x="951701" y="1372232"/>
                  <a:pt x="952977" y="1373990"/>
                  <a:pt x="956497" y="1372350"/>
                </a:cubicBezTo>
                <a:cubicBezTo>
                  <a:pt x="955792" y="1368497"/>
                  <a:pt x="960588" y="1368614"/>
                  <a:pt x="960808" y="1364592"/>
                </a:cubicBezTo>
                <a:cubicBezTo>
                  <a:pt x="966924" y="1361481"/>
                  <a:pt x="969300" y="1364033"/>
                  <a:pt x="974097" y="1364152"/>
                </a:cubicBezTo>
                <a:cubicBezTo>
                  <a:pt x="975063" y="1358996"/>
                  <a:pt x="970047" y="1362901"/>
                  <a:pt x="969518" y="1360011"/>
                </a:cubicBezTo>
                <a:cubicBezTo>
                  <a:pt x="973214" y="1359334"/>
                  <a:pt x="971409" y="1354686"/>
                  <a:pt x="974004" y="1353216"/>
                </a:cubicBezTo>
                <a:cubicBezTo>
                  <a:pt x="977524" y="1351576"/>
                  <a:pt x="975063" y="1358996"/>
                  <a:pt x="980254" y="1356055"/>
                </a:cubicBezTo>
                <a:cubicBezTo>
                  <a:pt x="979944" y="1349142"/>
                  <a:pt x="991737" y="1350966"/>
                  <a:pt x="998030" y="1348819"/>
                </a:cubicBezTo>
                <a:cubicBezTo>
                  <a:pt x="997324" y="1344966"/>
                  <a:pt x="1001020" y="1344290"/>
                  <a:pt x="1005641" y="1343444"/>
                </a:cubicBezTo>
                <a:cubicBezTo>
                  <a:pt x="1005287" y="1341517"/>
                  <a:pt x="1003834" y="1338796"/>
                  <a:pt x="1005859" y="1339421"/>
                </a:cubicBezTo>
                <a:cubicBezTo>
                  <a:pt x="1007883" y="1340046"/>
                  <a:pt x="1007664" y="1344069"/>
                  <a:pt x="1011184" y="1342429"/>
                </a:cubicBezTo>
                <a:cubicBezTo>
                  <a:pt x="1010126" y="1336649"/>
                  <a:pt x="1020996" y="1338643"/>
                  <a:pt x="1021039" y="1333657"/>
                </a:cubicBezTo>
                <a:cubicBezTo>
                  <a:pt x="1020644" y="1336716"/>
                  <a:pt x="1023416" y="1336209"/>
                  <a:pt x="1026188" y="1335701"/>
                </a:cubicBezTo>
                <a:cubicBezTo>
                  <a:pt x="1027859" y="1334400"/>
                  <a:pt x="1023853" y="1328163"/>
                  <a:pt x="1026625" y="1327656"/>
                </a:cubicBezTo>
                <a:cubicBezTo>
                  <a:pt x="1028649" y="1328281"/>
                  <a:pt x="1030498" y="1327943"/>
                  <a:pt x="1032345" y="1327605"/>
                </a:cubicBezTo>
                <a:cubicBezTo>
                  <a:pt x="1032521" y="1328568"/>
                  <a:pt x="1032698" y="1329532"/>
                  <a:pt x="1032874" y="1330495"/>
                </a:cubicBezTo>
                <a:cubicBezTo>
                  <a:pt x="1041761" y="1326877"/>
                  <a:pt x="1046600" y="1322009"/>
                  <a:pt x="1057293" y="1323040"/>
                </a:cubicBezTo>
                <a:cubicBezTo>
                  <a:pt x="1058965" y="1321738"/>
                  <a:pt x="1055312" y="1317428"/>
                  <a:pt x="1059184" y="1317715"/>
                </a:cubicBezTo>
                <a:cubicBezTo>
                  <a:pt x="1061780" y="1316245"/>
                  <a:pt x="1061384" y="1319304"/>
                  <a:pt x="1061737" y="1321230"/>
                </a:cubicBezTo>
                <a:cubicBezTo>
                  <a:pt x="1064333" y="1319760"/>
                  <a:pt x="1067281" y="1320216"/>
                  <a:pt x="1068954" y="1318914"/>
                </a:cubicBezTo>
                <a:cubicBezTo>
                  <a:pt x="1069567" y="1311833"/>
                  <a:pt x="1062175" y="1313185"/>
                  <a:pt x="1065166" y="1308655"/>
                </a:cubicBezTo>
                <a:cubicBezTo>
                  <a:pt x="1067761" y="1307184"/>
                  <a:pt x="1066442" y="1310413"/>
                  <a:pt x="1067719" y="1312171"/>
                </a:cubicBezTo>
                <a:cubicBezTo>
                  <a:pt x="1075112" y="1310818"/>
                  <a:pt x="1082504" y="1309465"/>
                  <a:pt x="1089895" y="1308113"/>
                </a:cubicBezTo>
                <a:cubicBezTo>
                  <a:pt x="1089543" y="1306186"/>
                  <a:pt x="1088266" y="1304428"/>
                  <a:pt x="1090114" y="1304090"/>
                </a:cubicBezTo>
                <a:cubicBezTo>
                  <a:pt x="1095659" y="1303075"/>
                  <a:pt x="1102126" y="1301891"/>
                  <a:pt x="1108595" y="1300708"/>
                </a:cubicBezTo>
                <a:cubicBezTo>
                  <a:pt x="1108243" y="1298781"/>
                  <a:pt x="1106789" y="1296060"/>
                  <a:pt x="1109737" y="1296516"/>
                </a:cubicBezTo>
                <a:cubicBezTo>
                  <a:pt x="1110837" y="1297311"/>
                  <a:pt x="1110796" y="1302297"/>
                  <a:pt x="1114138" y="1299694"/>
                </a:cubicBezTo>
                <a:cubicBezTo>
                  <a:pt x="1117088" y="1300149"/>
                  <a:pt x="1113433" y="1295840"/>
                  <a:pt x="1115281" y="1295502"/>
                </a:cubicBezTo>
                <a:cubicBezTo>
                  <a:pt x="1123597" y="1293980"/>
                  <a:pt x="1131915" y="1292458"/>
                  <a:pt x="1140231" y="1290936"/>
                </a:cubicBezTo>
                <a:cubicBezTo>
                  <a:pt x="1140055" y="1289973"/>
                  <a:pt x="1139701" y="1288046"/>
                  <a:pt x="1139348" y="1286119"/>
                </a:cubicBezTo>
                <a:cubicBezTo>
                  <a:pt x="1137501" y="1286457"/>
                  <a:pt x="1132309" y="1289399"/>
                  <a:pt x="1132705" y="1286339"/>
                </a:cubicBezTo>
                <a:cubicBezTo>
                  <a:pt x="1135695" y="1281809"/>
                  <a:pt x="1140845" y="1283854"/>
                  <a:pt x="1146388" y="1282839"/>
                </a:cubicBezTo>
                <a:cubicBezTo>
                  <a:pt x="1145817" y="1284935"/>
                  <a:pt x="1146917" y="1285730"/>
                  <a:pt x="1149512" y="1284259"/>
                </a:cubicBezTo>
                <a:cubicBezTo>
                  <a:pt x="1152637" y="1285679"/>
                  <a:pt x="1148985" y="1281369"/>
                  <a:pt x="1151932" y="1281825"/>
                </a:cubicBezTo>
                <a:cubicBezTo>
                  <a:pt x="1158048" y="1278715"/>
                  <a:pt x="1159283" y="1285458"/>
                  <a:pt x="1165397" y="1282348"/>
                </a:cubicBezTo>
                <a:cubicBezTo>
                  <a:pt x="1163415" y="1276737"/>
                  <a:pt x="1171160" y="1277311"/>
                  <a:pt x="1176704" y="1276296"/>
                </a:cubicBezTo>
                <a:cubicBezTo>
                  <a:pt x="1175470" y="1269553"/>
                  <a:pt x="1183920" y="1273980"/>
                  <a:pt x="1185944" y="1274605"/>
                </a:cubicBezTo>
                <a:cubicBezTo>
                  <a:pt x="1188540" y="1273135"/>
                  <a:pt x="1183610" y="1267068"/>
                  <a:pt x="1186382" y="1266560"/>
                </a:cubicBezTo>
                <a:cubicBezTo>
                  <a:pt x="1191002" y="1265715"/>
                  <a:pt x="1195622" y="1264869"/>
                  <a:pt x="1199318" y="1264193"/>
                </a:cubicBezTo>
                <a:cubicBezTo>
                  <a:pt x="1199671" y="1266120"/>
                  <a:pt x="1200947" y="1267877"/>
                  <a:pt x="1201123" y="1268841"/>
                </a:cubicBezTo>
                <a:cubicBezTo>
                  <a:pt x="1203895" y="1268333"/>
                  <a:pt x="1205744" y="1267995"/>
                  <a:pt x="1208515" y="1267488"/>
                </a:cubicBezTo>
                <a:cubicBezTo>
                  <a:pt x="1208164" y="1265561"/>
                  <a:pt x="1206534" y="1261877"/>
                  <a:pt x="1209484" y="1262333"/>
                </a:cubicBezTo>
                <a:cubicBezTo>
                  <a:pt x="1212079" y="1260862"/>
                  <a:pt x="1211683" y="1263921"/>
                  <a:pt x="1212036" y="1265848"/>
                </a:cubicBezTo>
                <a:cubicBezTo>
                  <a:pt x="1215732" y="1265172"/>
                  <a:pt x="1219429" y="1264496"/>
                  <a:pt x="1222199" y="1263988"/>
                </a:cubicBezTo>
                <a:cubicBezTo>
                  <a:pt x="1224048" y="1263650"/>
                  <a:pt x="1222906" y="1267842"/>
                  <a:pt x="1225678" y="1267335"/>
                </a:cubicBezTo>
                <a:cubicBezTo>
                  <a:pt x="1227745" y="1262973"/>
                  <a:pt x="1229593" y="1262636"/>
                  <a:pt x="1233070" y="1265982"/>
                </a:cubicBezTo>
                <a:cubicBezTo>
                  <a:pt x="1235489" y="1263548"/>
                  <a:pt x="1238833" y="1260945"/>
                  <a:pt x="1239051" y="1256922"/>
                </a:cubicBezTo>
                <a:cubicBezTo>
                  <a:pt x="1241822" y="1256414"/>
                  <a:pt x="1245519" y="1255738"/>
                  <a:pt x="1248289" y="1255231"/>
                </a:cubicBezTo>
                <a:cubicBezTo>
                  <a:pt x="1248645" y="1257158"/>
                  <a:pt x="1248821" y="1258122"/>
                  <a:pt x="1249172" y="1260048"/>
                </a:cubicBezTo>
                <a:cubicBezTo>
                  <a:pt x="1252868" y="1259372"/>
                  <a:pt x="1252517" y="1257445"/>
                  <a:pt x="1256390" y="1257732"/>
                </a:cubicBezTo>
                <a:cubicBezTo>
                  <a:pt x="1254759" y="1254047"/>
                  <a:pt x="1256607" y="1253709"/>
                  <a:pt x="1260304" y="1253033"/>
                </a:cubicBezTo>
                <a:cubicBezTo>
                  <a:pt x="1258850" y="1250312"/>
                  <a:pt x="1259422" y="1248216"/>
                  <a:pt x="1263295" y="1248503"/>
                </a:cubicBezTo>
                <a:cubicBezTo>
                  <a:pt x="1263824" y="1251393"/>
                  <a:pt x="1263033" y="1257512"/>
                  <a:pt x="1266552" y="1255872"/>
                </a:cubicBezTo>
                <a:cubicBezTo>
                  <a:pt x="1269148" y="1254401"/>
                  <a:pt x="1265143" y="1248165"/>
                  <a:pt x="1266990" y="1247826"/>
                </a:cubicBezTo>
                <a:cubicBezTo>
                  <a:pt x="1267915" y="1247657"/>
                  <a:pt x="1268839" y="1247488"/>
                  <a:pt x="1269762" y="1247319"/>
                </a:cubicBezTo>
                <a:cubicBezTo>
                  <a:pt x="1270291" y="1250209"/>
                  <a:pt x="1270644" y="1252137"/>
                  <a:pt x="1271172" y="1255027"/>
                </a:cubicBezTo>
                <a:cubicBezTo>
                  <a:pt x="1274694" y="1253387"/>
                  <a:pt x="1275970" y="1255144"/>
                  <a:pt x="1278742" y="1254637"/>
                </a:cubicBezTo>
                <a:cubicBezTo>
                  <a:pt x="1281338" y="1253167"/>
                  <a:pt x="1275307" y="1246305"/>
                  <a:pt x="1279926" y="1245459"/>
                </a:cubicBezTo>
                <a:cubicBezTo>
                  <a:pt x="1280238" y="1252372"/>
                  <a:pt x="1290266" y="1244563"/>
                  <a:pt x="1289654" y="1251644"/>
                </a:cubicBezTo>
                <a:cubicBezTo>
                  <a:pt x="1292424" y="1251137"/>
                  <a:pt x="1294274" y="1250800"/>
                  <a:pt x="1297045" y="1250292"/>
                </a:cubicBezTo>
                <a:cubicBezTo>
                  <a:pt x="1295063" y="1244680"/>
                  <a:pt x="1300960" y="1245593"/>
                  <a:pt x="1300255" y="1241739"/>
                </a:cubicBezTo>
                <a:cubicBezTo>
                  <a:pt x="1301178" y="1241570"/>
                  <a:pt x="1302102" y="1241401"/>
                  <a:pt x="1303026" y="1241232"/>
                </a:cubicBezTo>
                <a:cubicBezTo>
                  <a:pt x="1304875" y="1240894"/>
                  <a:pt x="1303161" y="1247182"/>
                  <a:pt x="1307428" y="1244409"/>
                </a:cubicBezTo>
                <a:cubicBezTo>
                  <a:pt x="1309452" y="1245034"/>
                  <a:pt x="1305621" y="1239761"/>
                  <a:pt x="1307647" y="1240387"/>
                </a:cubicBezTo>
                <a:cubicBezTo>
                  <a:pt x="1310420" y="1239879"/>
                  <a:pt x="1312267" y="1239541"/>
                  <a:pt x="1314116" y="1239203"/>
                </a:cubicBezTo>
                <a:cubicBezTo>
                  <a:pt x="1315392" y="1240960"/>
                  <a:pt x="1313678" y="1247248"/>
                  <a:pt x="1317374" y="1246572"/>
                </a:cubicBezTo>
                <a:cubicBezTo>
                  <a:pt x="1321069" y="1245895"/>
                  <a:pt x="1317064" y="1239659"/>
                  <a:pt x="1319660" y="1238189"/>
                </a:cubicBezTo>
                <a:cubicBezTo>
                  <a:pt x="1321507" y="1237850"/>
                  <a:pt x="1323355" y="1237512"/>
                  <a:pt x="1325203" y="1237174"/>
                </a:cubicBezTo>
                <a:cubicBezTo>
                  <a:pt x="1325379" y="1238137"/>
                  <a:pt x="1325733" y="1240064"/>
                  <a:pt x="1325909" y="1241027"/>
                </a:cubicBezTo>
                <a:cubicBezTo>
                  <a:pt x="1335148" y="1239337"/>
                  <a:pt x="1345312" y="1237477"/>
                  <a:pt x="1354553" y="1235786"/>
                </a:cubicBezTo>
                <a:cubicBezTo>
                  <a:pt x="1356535" y="1241397"/>
                  <a:pt x="1365599" y="1238743"/>
                  <a:pt x="1370042" y="1236934"/>
                </a:cubicBezTo>
                <a:cubicBezTo>
                  <a:pt x="1372637" y="1235463"/>
                  <a:pt x="1370923" y="1241751"/>
                  <a:pt x="1374444" y="1240111"/>
                </a:cubicBezTo>
                <a:cubicBezTo>
                  <a:pt x="1375368" y="1239942"/>
                  <a:pt x="1373915" y="1237221"/>
                  <a:pt x="1375762" y="1236883"/>
                </a:cubicBezTo>
                <a:cubicBezTo>
                  <a:pt x="1380206" y="1235074"/>
                  <a:pt x="1382407" y="1236663"/>
                  <a:pt x="1384607" y="1238251"/>
                </a:cubicBezTo>
                <a:cubicBezTo>
                  <a:pt x="1388481" y="1238538"/>
                  <a:pt x="1384826" y="1234228"/>
                  <a:pt x="1386852" y="1234854"/>
                </a:cubicBezTo>
                <a:cubicBezTo>
                  <a:pt x="1397939" y="1232824"/>
                  <a:pt x="1404980" y="1229545"/>
                  <a:pt x="1416243" y="1228480"/>
                </a:cubicBezTo>
                <a:cubicBezTo>
                  <a:pt x="1415890" y="1226552"/>
                  <a:pt x="1414438" y="1223832"/>
                  <a:pt x="1417385" y="1224287"/>
                </a:cubicBezTo>
                <a:cubicBezTo>
                  <a:pt x="1420906" y="1222648"/>
                  <a:pt x="1417519" y="1230237"/>
                  <a:pt x="1421787" y="1227465"/>
                </a:cubicBezTo>
                <a:cubicBezTo>
                  <a:pt x="1424382" y="1225994"/>
                  <a:pt x="1420729" y="1221684"/>
                  <a:pt x="1424779" y="1222935"/>
                </a:cubicBezTo>
                <a:cubicBezTo>
                  <a:pt x="1425482" y="1226789"/>
                  <a:pt x="1431598" y="1223678"/>
                  <a:pt x="1430985" y="1230760"/>
                </a:cubicBezTo>
                <a:cubicBezTo>
                  <a:pt x="1431910" y="1230591"/>
                  <a:pt x="1434505" y="1229120"/>
                  <a:pt x="1434857" y="1231047"/>
                </a:cubicBezTo>
                <a:cubicBezTo>
                  <a:pt x="1435209" y="1232974"/>
                  <a:pt x="1435561" y="1234901"/>
                  <a:pt x="1435915" y="1236827"/>
                </a:cubicBezTo>
                <a:cubicBezTo>
                  <a:pt x="1441636" y="1236776"/>
                  <a:pt x="1443441" y="1241425"/>
                  <a:pt x="1451404" y="1237976"/>
                </a:cubicBezTo>
                <a:cubicBezTo>
                  <a:pt x="1451228" y="1237012"/>
                  <a:pt x="1450876" y="1235085"/>
                  <a:pt x="1451623" y="1233953"/>
                </a:cubicBezTo>
                <a:cubicBezTo>
                  <a:pt x="1453472" y="1233615"/>
                  <a:pt x="1456243" y="1233107"/>
                  <a:pt x="1458092" y="1232770"/>
                </a:cubicBezTo>
                <a:cubicBezTo>
                  <a:pt x="1457302" y="1238888"/>
                  <a:pt x="1463988" y="1233682"/>
                  <a:pt x="1463198" y="1239800"/>
                </a:cubicBezTo>
                <a:cubicBezTo>
                  <a:pt x="1465971" y="1239293"/>
                  <a:pt x="1467818" y="1238955"/>
                  <a:pt x="1470589" y="1238448"/>
                </a:cubicBezTo>
                <a:cubicBezTo>
                  <a:pt x="1470767" y="1239411"/>
                  <a:pt x="1470942" y="1240374"/>
                  <a:pt x="1471294" y="1242301"/>
                </a:cubicBezTo>
                <a:cubicBezTo>
                  <a:pt x="1474066" y="1241794"/>
                  <a:pt x="1475915" y="1241456"/>
                  <a:pt x="1478688" y="1240948"/>
                </a:cubicBezTo>
                <a:cubicBezTo>
                  <a:pt x="1478334" y="1239022"/>
                  <a:pt x="1477981" y="1237095"/>
                  <a:pt x="1478906" y="1236926"/>
                </a:cubicBezTo>
                <a:cubicBezTo>
                  <a:pt x="1479831" y="1236757"/>
                  <a:pt x="1480753" y="1236588"/>
                  <a:pt x="1481678" y="1236418"/>
                </a:cubicBezTo>
                <a:cubicBezTo>
                  <a:pt x="1483526" y="1236080"/>
                  <a:pt x="1481636" y="1241405"/>
                  <a:pt x="1485156" y="1239765"/>
                </a:cubicBezTo>
                <a:cubicBezTo>
                  <a:pt x="1484097" y="1233985"/>
                  <a:pt x="1491842" y="1234559"/>
                  <a:pt x="1496462" y="1233713"/>
                </a:cubicBezTo>
                <a:cubicBezTo>
                  <a:pt x="1496111" y="1231786"/>
                  <a:pt x="1495757" y="1229860"/>
                  <a:pt x="1496681" y="1229690"/>
                </a:cubicBezTo>
                <a:cubicBezTo>
                  <a:pt x="1501478" y="1229808"/>
                  <a:pt x="1500949" y="1226918"/>
                  <a:pt x="1502444" y="1224653"/>
                </a:cubicBezTo>
                <a:cubicBezTo>
                  <a:pt x="1506140" y="1223977"/>
                  <a:pt x="1509836" y="1223301"/>
                  <a:pt x="1512608" y="1222793"/>
                </a:cubicBezTo>
                <a:cubicBezTo>
                  <a:pt x="1511903" y="1218939"/>
                  <a:pt x="1515599" y="1218263"/>
                  <a:pt x="1520219" y="1217418"/>
                </a:cubicBezTo>
                <a:cubicBezTo>
                  <a:pt x="1519690" y="1214527"/>
                  <a:pt x="1521010" y="1211299"/>
                  <a:pt x="1526905" y="1212212"/>
                </a:cubicBezTo>
                <a:cubicBezTo>
                  <a:pt x="1524925" y="1206600"/>
                  <a:pt x="1531922" y="1208307"/>
                  <a:pt x="1530116" y="1203659"/>
                </a:cubicBezTo>
                <a:cubicBezTo>
                  <a:pt x="1532888" y="1203151"/>
                  <a:pt x="1534736" y="1202813"/>
                  <a:pt x="1536583" y="1202475"/>
                </a:cubicBezTo>
                <a:cubicBezTo>
                  <a:pt x="1533678" y="1197033"/>
                  <a:pt x="1541777" y="1199534"/>
                  <a:pt x="1538870" y="1194092"/>
                </a:cubicBezTo>
                <a:cubicBezTo>
                  <a:pt x="1540894" y="1194717"/>
                  <a:pt x="1542567" y="1193415"/>
                  <a:pt x="1543313" y="1192283"/>
                </a:cubicBezTo>
                <a:cubicBezTo>
                  <a:pt x="1542961" y="1190356"/>
                  <a:pt x="1542608" y="1188429"/>
                  <a:pt x="1542255" y="1186503"/>
                </a:cubicBezTo>
                <a:cubicBezTo>
                  <a:pt x="1545028" y="1185995"/>
                  <a:pt x="1545600" y="1183899"/>
                  <a:pt x="1549471" y="1184186"/>
                </a:cubicBezTo>
                <a:cubicBezTo>
                  <a:pt x="1548942" y="1181296"/>
                  <a:pt x="1548413" y="1178405"/>
                  <a:pt x="1548061" y="1176479"/>
                </a:cubicBezTo>
                <a:cubicBezTo>
                  <a:pt x="1552110" y="1177729"/>
                  <a:pt x="1550304" y="1173081"/>
                  <a:pt x="1551053" y="1171949"/>
                </a:cubicBezTo>
                <a:cubicBezTo>
                  <a:pt x="1553823" y="1171442"/>
                  <a:pt x="1555672" y="1171103"/>
                  <a:pt x="1557520" y="1170765"/>
                </a:cubicBezTo>
                <a:cubicBezTo>
                  <a:pt x="1556814" y="1166911"/>
                  <a:pt x="1556110" y="1163058"/>
                  <a:pt x="1555580" y="1160168"/>
                </a:cubicBezTo>
                <a:cubicBezTo>
                  <a:pt x="1561872" y="1158021"/>
                  <a:pt x="1557909" y="1146798"/>
                  <a:pt x="1552935" y="1145716"/>
                </a:cubicBezTo>
                <a:cubicBezTo>
                  <a:pt x="1552584" y="1143790"/>
                  <a:pt x="1552230" y="1141863"/>
                  <a:pt x="1551702" y="1138973"/>
                </a:cubicBezTo>
                <a:cubicBezTo>
                  <a:pt x="1550777" y="1139142"/>
                  <a:pt x="1548183" y="1140613"/>
                  <a:pt x="1547829" y="1138686"/>
                </a:cubicBezTo>
                <a:cubicBezTo>
                  <a:pt x="1548224" y="1135626"/>
                  <a:pt x="1545495" y="1131147"/>
                  <a:pt x="1546990" y="1128882"/>
                </a:cubicBezTo>
                <a:cubicBezTo>
                  <a:pt x="1551612" y="1128037"/>
                  <a:pt x="1556231" y="1127192"/>
                  <a:pt x="1561776" y="1126177"/>
                </a:cubicBezTo>
                <a:cubicBezTo>
                  <a:pt x="1561423" y="1124250"/>
                  <a:pt x="1559970" y="1121529"/>
                  <a:pt x="1561993" y="1122154"/>
                </a:cubicBezTo>
                <a:cubicBezTo>
                  <a:pt x="1565513" y="1120515"/>
                  <a:pt x="1563052" y="1127935"/>
                  <a:pt x="1567319" y="1125162"/>
                </a:cubicBezTo>
                <a:cubicBezTo>
                  <a:pt x="1570090" y="1124655"/>
                  <a:pt x="1565513" y="1120515"/>
                  <a:pt x="1569386" y="1120802"/>
                </a:cubicBezTo>
                <a:cubicBezTo>
                  <a:pt x="1572905" y="1119162"/>
                  <a:pt x="1570444" y="1126583"/>
                  <a:pt x="1574712" y="1123810"/>
                </a:cubicBezTo>
                <a:cubicBezTo>
                  <a:pt x="1573651" y="1118030"/>
                  <a:pt x="1582497" y="1119398"/>
                  <a:pt x="1582541" y="1114412"/>
                </a:cubicBezTo>
                <a:cubicBezTo>
                  <a:pt x="1584388" y="1114074"/>
                  <a:pt x="1587161" y="1113566"/>
                  <a:pt x="1589010" y="1113228"/>
                </a:cubicBezTo>
                <a:cubicBezTo>
                  <a:pt x="1589362" y="1115155"/>
                  <a:pt x="1589538" y="1116118"/>
                  <a:pt x="1589715" y="1117082"/>
                </a:cubicBezTo>
                <a:cubicBezTo>
                  <a:pt x="1592486" y="1116574"/>
                  <a:pt x="1595259" y="1116068"/>
                  <a:pt x="1598029" y="1115560"/>
                </a:cubicBezTo>
                <a:cubicBezTo>
                  <a:pt x="1599569" y="1108309"/>
                  <a:pt x="1591209" y="1114817"/>
                  <a:pt x="1589404" y="1110169"/>
                </a:cubicBezTo>
                <a:cubicBezTo>
                  <a:pt x="1589975" y="1108073"/>
                  <a:pt x="1594949" y="1109154"/>
                  <a:pt x="1596620" y="1107853"/>
                </a:cubicBezTo>
                <a:cubicBezTo>
                  <a:pt x="1596444" y="1106889"/>
                  <a:pt x="1596267" y="1105926"/>
                  <a:pt x="1596091" y="1104962"/>
                </a:cubicBezTo>
                <a:cubicBezTo>
                  <a:pt x="1596485" y="1101903"/>
                  <a:pt x="1591470" y="1105808"/>
                  <a:pt x="1592041" y="1103712"/>
                </a:cubicBezTo>
                <a:cubicBezTo>
                  <a:pt x="1591514" y="1100822"/>
                  <a:pt x="1589489" y="1100197"/>
                  <a:pt x="1589884" y="1097137"/>
                </a:cubicBezTo>
                <a:cubicBezTo>
                  <a:pt x="1594679" y="1097255"/>
                  <a:pt x="1597276" y="1095785"/>
                  <a:pt x="1597495" y="1091762"/>
                </a:cubicBezTo>
                <a:cubicBezTo>
                  <a:pt x="1601192" y="1091085"/>
                  <a:pt x="1603964" y="1090578"/>
                  <a:pt x="1607660" y="1089902"/>
                </a:cubicBezTo>
                <a:cubicBezTo>
                  <a:pt x="1608188" y="1092792"/>
                  <a:pt x="1608540" y="1094719"/>
                  <a:pt x="1611137" y="1093248"/>
                </a:cubicBezTo>
                <a:cubicBezTo>
                  <a:pt x="1613733" y="1091778"/>
                  <a:pt x="1608979" y="1086674"/>
                  <a:pt x="1611575" y="1085203"/>
                </a:cubicBezTo>
                <a:cubicBezTo>
                  <a:pt x="1616195" y="1084357"/>
                  <a:pt x="1620815" y="1083512"/>
                  <a:pt x="1625434" y="1082667"/>
                </a:cubicBezTo>
                <a:cubicBezTo>
                  <a:pt x="1626006" y="1080571"/>
                  <a:pt x="1623276" y="1076092"/>
                  <a:pt x="1625126" y="1075753"/>
                </a:cubicBezTo>
                <a:cubicBezTo>
                  <a:pt x="1627721" y="1074283"/>
                  <a:pt x="1628820" y="1075077"/>
                  <a:pt x="1628249" y="1077173"/>
                </a:cubicBezTo>
                <a:cubicBezTo>
                  <a:pt x="1634145" y="1078085"/>
                  <a:pt x="1640438" y="1075938"/>
                  <a:pt x="1646906" y="1074755"/>
                </a:cubicBezTo>
                <a:cubicBezTo>
                  <a:pt x="1646730" y="1073792"/>
                  <a:pt x="1646376" y="1071865"/>
                  <a:pt x="1646201" y="1070901"/>
                </a:cubicBezTo>
                <a:cubicBezTo>
                  <a:pt x="1641581" y="1071746"/>
                  <a:pt x="1636961" y="1072592"/>
                  <a:pt x="1632341" y="1073438"/>
                </a:cubicBezTo>
                <a:cubicBezTo>
                  <a:pt x="1632734" y="1070378"/>
                  <a:pt x="1630183" y="1066863"/>
                  <a:pt x="1631854" y="1065561"/>
                </a:cubicBezTo>
                <a:cubicBezTo>
                  <a:pt x="1633702" y="1065224"/>
                  <a:pt x="1635551" y="1064885"/>
                  <a:pt x="1638323" y="1064378"/>
                </a:cubicBezTo>
                <a:cubicBezTo>
                  <a:pt x="1635239" y="1057972"/>
                  <a:pt x="1644261" y="1060303"/>
                  <a:pt x="1647782" y="1058664"/>
                </a:cubicBezTo>
                <a:cubicBezTo>
                  <a:pt x="1647604" y="1057701"/>
                  <a:pt x="1647253" y="1055774"/>
                  <a:pt x="1648000" y="1054641"/>
                </a:cubicBezTo>
                <a:cubicBezTo>
                  <a:pt x="1663708" y="1051767"/>
                  <a:pt x="1673871" y="1049906"/>
                  <a:pt x="1687733" y="1047370"/>
                </a:cubicBezTo>
                <a:cubicBezTo>
                  <a:pt x="1688480" y="1046238"/>
                  <a:pt x="1687203" y="1044480"/>
                  <a:pt x="1687952" y="1043348"/>
                </a:cubicBezTo>
                <a:cubicBezTo>
                  <a:pt x="1723063" y="1036922"/>
                  <a:pt x="1755404" y="1031004"/>
                  <a:pt x="1783873" y="1024799"/>
                </a:cubicBezTo>
                <a:cubicBezTo>
                  <a:pt x="1783696" y="1023836"/>
                  <a:pt x="1783342" y="1021908"/>
                  <a:pt x="1785367" y="1022534"/>
                </a:cubicBezTo>
                <a:cubicBezTo>
                  <a:pt x="1786998" y="1026218"/>
                  <a:pt x="1791264" y="1023446"/>
                  <a:pt x="1792761" y="1021181"/>
                </a:cubicBezTo>
                <a:cubicBezTo>
                  <a:pt x="1795490" y="1025660"/>
                  <a:pt x="1806796" y="1019608"/>
                  <a:pt x="1813442" y="1019388"/>
                </a:cubicBezTo>
                <a:cubicBezTo>
                  <a:pt x="1810887" y="1015873"/>
                  <a:pt x="1817709" y="1016616"/>
                  <a:pt x="1819556" y="1016278"/>
                </a:cubicBezTo>
                <a:cubicBezTo>
                  <a:pt x="1819732" y="1017241"/>
                  <a:pt x="1819732" y="1017241"/>
                  <a:pt x="1819908" y="1018204"/>
                </a:cubicBezTo>
                <a:cubicBezTo>
                  <a:pt x="1843185" y="1014941"/>
                  <a:pt x="1855945" y="1011610"/>
                  <a:pt x="1876450" y="1008853"/>
                </a:cubicBezTo>
                <a:cubicBezTo>
                  <a:pt x="1876802" y="1010780"/>
                  <a:pt x="1877155" y="1012707"/>
                  <a:pt x="1878828" y="1011405"/>
                </a:cubicBezTo>
                <a:cubicBezTo>
                  <a:pt x="1877770" y="1005625"/>
                  <a:pt x="1888816" y="1008582"/>
                  <a:pt x="1889957" y="1004390"/>
                </a:cubicBezTo>
                <a:cubicBezTo>
                  <a:pt x="1890177" y="1000367"/>
                  <a:pt x="1884414" y="1005405"/>
                  <a:pt x="1885380" y="1000250"/>
                </a:cubicBezTo>
                <a:cubicBezTo>
                  <a:pt x="1885952" y="998154"/>
                  <a:pt x="1890925" y="999235"/>
                  <a:pt x="1888372" y="995720"/>
                </a:cubicBezTo>
                <a:cubicBezTo>
                  <a:pt x="1886170" y="994131"/>
                  <a:pt x="1881550" y="994976"/>
                  <a:pt x="1876930" y="995822"/>
                </a:cubicBezTo>
                <a:cubicBezTo>
                  <a:pt x="1876577" y="993895"/>
                  <a:pt x="1876401" y="992931"/>
                  <a:pt x="1874554" y="993270"/>
                </a:cubicBezTo>
                <a:cubicBezTo>
                  <a:pt x="1872663" y="998594"/>
                  <a:pt x="1858627" y="1000167"/>
                  <a:pt x="1856073" y="996651"/>
                </a:cubicBezTo>
                <a:cubicBezTo>
                  <a:pt x="1854402" y="997953"/>
                  <a:pt x="1855854" y="1000675"/>
                  <a:pt x="1851982" y="1000387"/>
                </a:cubicBezTo>
                <a:cubicBezTo>
                  <a:pt x="1851058" y="1000556"/>
                  <a:pt x="1850705" y="998630"/>
                  <a:pt x="1850529" y="997666"/>
                </a:cubicBezTo>
                <a:cubicBezTo>
                  <a:pt x="1838693" y="1000828"/>
                  <a:pt x="1829100" y="1000592"/>
                  <a:pt x="1817089" y="1002790"/>
                </a:cubicBezTo>
                <a:cubicBezTo>
                  <a:pt x="1816735" y="1000863"/>
                  <a:pt x="1816560" y="999900"/>
                  <a:pt x="1815459" y="999106"/>
                </a:cubicBezTo>
                <a:cubicBezTo>
                  <a:pt x="1813611" y="999444"/>
                  <a:pt x="1811763" y="999782"/>
                  <a:pt x="1809915" y="1000120"/>
                </a:cubicBezTo>
                <a:cubicBezTo>
                  <a:pt x="1807982" y="1010431"/>
                  <a:pt x="1790116" y="1006730"/>
                  <a:pt x="1781051" y="1009385"/>
                </a:cubicBezTo>
                <a:cubicBezTo>
                  <a:pt x="1780699" y="1007457"/>
                  <a:pt x="1780524" y="1006494"/>
                  <a:pt x="1779423" y="1005700"/>
                </a:cubicBezTo>
                <a:cubicBezTo>
                  <a:pt x="1760019" y="1009251"/>
                  <a:pt x="1739118" y="1015067"/>
                  <a:pt x="1721034" y="1015389"/>
                </a:cubicBezTo>
                <a:cubicBezTo>
                  <a:pt x="1718304" y="1010910"/>
                  <a:pt x="1725477" y="1013580"/>
                  <a:pt x="1724024" y="1010859"/>
                </a:cubicBezTo>
                <a:cubicBezTo>
                  <a:pt x="1722572" y="1008138"/>
                  <a:pt x="1718304" y="1010910"/>
                  <a:pt x="1716457" y="1011248"/>
                </a:cubicBezTo>
                <a:cubicBezTo>
                  <a:pt x="1717336" y="1016065"/>
                  <a:pt x="1708316" y="1013733"/>
                  <a:pt x="1704796" y="1015373"/>
                </a:cubicBezTo>
                <a:cubicBezTo>
                  <a:pt x="1704621" y="1014410"/>
                  <a:pt x="1705015" y="1011351"/>
                  <a:pt x="1702420" y="1012821"/>
                </a:cubicBezTo>
                <a:cubicBezTo>
                  <a:pt x="1699472" y="1012366"/>
                  <a:pt x="1703301" y="1017638"/>
                  <a:pt x="1699252" y="1016388"/>
                </a:cubicBezTo>
                <a:cubicBezTo>
                  <a:pt x="1697403" y="1016726"/>
                  <a:pt x="1697800" y="1013667"/>
                  <a:pt x="1696875" y="1013836"/>
                </a:cubicBezTo>
                <a:cubicBezTo>
                  <a:pt x="1692256" y="1014681"/>
                  <a:pt x="1690408" y="1015019"/>
                  <a:pt x="1685787" y="1015865"/>
                </a:cubicBezTo>
                <a:cubicBezTo>
                  <a:pt x="1685964" y="1016828"/>
                  <a:pt x="1687240" y="1018586"/>
                  <a:pt x="1685392" y="1018924"/>
                </a:cubicBezTo>
                <a:cubicBezTo>
                  <a:pt x="1683543" y="1019262"/>
                  <a:pt x="1681696" y="1019600"/>
                  <a:pt x="1679848" y="1019939"/>
                </a:cubicBezTo>
                <a:cubicBezTo>
                  <a:pt x="1679495" y="1018012"/>
                  <a:pt x="1678219" y="1016254"/>
                  <a:pt x="1676548" y="1017556"/>
                </a:cubicBezTo>
                <a:cubicBezTo>
                  <a:pt x="1673775" y="1018063"/>
                  <a:pt x="1676328" y="1021578"/>
                  <a:pt x="1673379" y="1021122"/>
                </a:cubicBezTo>
                <a:cubicBezTo>
                  <a:pt x="1671530" y="1021461"/>
                  <a:pt x="1671926" y="1018401"/>
                  <a:pt x="1671001" y="1018570"/>
                </a:cubicBezTo>
                <a:cubicBezTo>
                  <a:pt x="1666559" y="1020379"/>
                  <a:pt x="1660839" y="1020430"/>
                  <a:pt x="1656966" y="1020143"/>
                </a:cubicBezTo>
                <a:cubicBezTo>
                  <a:pt x="1655161" y="1015495"/>
                  <a:pt x="1660882" y="1015444"/>
                  <a:pt x="1657799" y="1009039"/>
                </a:cubicBezTo>
                <a:cubicBezTo>
                  <a:pt x="1659647" y="1008700"/>
                  <a:pt x="1660571" y="1008531"/>
                  <a:pt x="1661494" y="1008362"/>
                </a:cubicBezTo>
                <a:cubicBezTo>
                  <a:pt x="1659514" y="1002751"/>
                  <a:pt x="1666509" y="1004458"/>
                  <a:pt x="1665630" y="999641"/>
                </a:cubicBezTo>
                <a:cubicBezTo>
                  <a:pt x="1667476" y="999303"/>
                  <a:pt x="1669324" y="998964"/>
                  <a:pt x="1671172" y="998626"/>
                </a:cubicBezTo>
                <a:cubicBezTo>
                  <a:pt x="1669544" y="994941"/>
                  <a:pt x="1675440" y="995854"/>
                  <a:pt x="1674559" y="991036"/>
                </a:cubicBezTo>
                <a:cubicBezTo>
                  <a:pt x="1672358" y="989448"/>
                  <a:pt x="1669014" y="992051"/>
                  <a:pt x="1669981" y="986896"/>
                </a:cubicBezTo>
                <a:cubicBezTo>
                  <a:pt x="1665361" y="987741"/>
                  <a:pt x="1662236" y="986322"/>
                  <a:pt x="1657792" y="988131"/>
                </a:cubicBezTo>
                <a:cubicBezTo>
                  <a:pt x="1658583" y="982012"/>
                  <a:pt x="1651894" y="987218"/>
                  <a:pt x="1652687" y="981100"/>
                </a:cubicBezTo>
                <a:cubicBezTo>
                  <a:pt x="1650839" y="981438"/>
                  <a:pt x="1646395" y="983247"/>
                  <a:pt x="1646042" y="981320"/>
                </a:cubicBezTo>
                <a:cubicBezTo>
                  <a:pt x="1645689" y="979393"/>
                  <a:pt x="1645336" y="977466"/>
                  <a:pt x="1645161" y="976503"/>
                </a:cubicBezTo>
                <a:cubicBezTo>
                  <a:pt x="1649032" y="976790"/>
                  <a:pt x="1647227" y="972142"/>
                  <a:pt x="1647976" y="971010"/>
                </a:cubicBezTo>
                <a:cubicBezTo>
                  <a:pt x="1650748" y="970502"/>
                  <a:pt x="1652596" y="970164"/>
                  <a:pt x="1654443" y="969826"/>
                </a:cubicBezTo>
                <a:cubicBezTo>
                  <a:pt x="1653914" y="966936"/>
                  <a:pt x="1653561" y="965009"/>
                  <a:pt x="1653033" y="962119"/>
                </a:cubicBezTo>
                <a:cubicBezTo>
                  <a:pt x="1654879" y="961781"/>
                  <a:pt x="1656729" y="961442"/>
                  <a:pt x="1657476" y="960310"/>
                </a:cubicBezTo>
                <a:cubicBezTo>
                  <a:pt x="1656947" y="957420"/>
                  <a:pt x="1655100" y="957758"/>
                  <a:pt x="1655319" y="953735"/>
                </a:cubicBezTo>
                <a:cubicBezTo>
                  <a:pt x="1666406" y="951706"/>
                  <a:pt x="1675647" y="950015"/>
                  <a:pt x="1685635" y="947192"/>
                </a:cubicBezTo>
                <a:cubicBezTo>
                  <a:pt x="1685458" y="946228"/>
                  <a:pt x="1685282" y="945265"/>
                  <a:pt x="1686206" y="945096"/>
                </a:cubicBezTo>
                <a:cubicBezTo>
                  <a:pt x="1691749" y="944081"/>
                  <a:pt x="1697295" y="943067"/>
                  <a:pt x="1702838" y="942052"/>
                </a:cubicBezTo>
                <a:cubicBezTo>
                  <a:pt x="1702267" y="944148"/>
                  <a:pt x="1703368" y="944942"/>
                  <a:pt x="1705963" y="943472"/>
                </a:cubicBezTo>
                <a:cubicBezTo>
                  <a:pt x="1709088" y="944891"/>
                  <a:pt x="1705434" y="940581"/>
                  <a:pt x="1708382" y="941038"/>
                </a:cubicBezTo>
                <a:cubicBezTo>
                  <a:pt x="1718546" y="939178"/>
                  <a:pt x="1724839" y="937031"/>
                  <a:pt x="1733154" y="935509"/>
                </a:cubicBezTo>
                <a:cubicBezTo>
                  <a:pt x="1732801" y="933582"/>
                  <a:pt x="1731526" y="931824"/>
                  <a:pt x="1732449" y="931655"/>
                </a:cubicBezTo>
                <a:cubicBezTo>
                  <a:pt x="1736146" y="930979"/>
                  <a:pt x="1739842" y="930302"/>
                  <a:pt x="1742613" y="929795"/>
                </a:cubicBezTo>
                <a:cubicBezTo>
                  <a:pt x="1742748" y="935745"/>
                  <a:pt x="1750359" y="930370"/>
                  <a:pt x="1751240" y="935186"/>
                </a:cubicBezTo>
                <a:cubicBezTo>
                  <a:pt x="1754012" y="934679"/>
                  <a:pt x="1761008" y="936386"/>
                  <a:pt x="1758280" y="931907"/>
                </a:cubicBezTo>
                <a:cubicBezTo>
                  <a:pt x="1757750" y="929016"/>
                  <a:pt x="1751811" y="933091"/>
                  <a:pt x="1751458" y="931164"/>
                </a:cubicBezTo>
                <a:cubicBezTo>
                  <a:pt x="1751282" y="930200"/>
                  <a:pt x="1751106" y="929237"/>
                  <a:pt x="1750930" y="928274"/>
                </a:cubicBezTo>
                <a:cubicBezTo>
                  <a:pt x="1754626" y="927597"/>
                  <a:pt x="1757397" y="927090"/>
                  <a:pt x="1761094" y="926414"/>
                </a:cubicBezTo>
                <a:cubicBezTo>
                  <a:pt x="1758188" y="920971"/>
                  <a:pt x="1764084" y="921883"/>
                  <a:pt x="1763555" y="918993"/>
                </a:cubicBezTo>
                <a:cubicBezTo>
                  <a:pt x="1758406" y="916948"/>
                  <a:pt x="1752467" y="921022"/>
                  <a:pt x="1751148" y="924251"/>
                </a:cubicBezTo>
                <a:cubicBezTo>
                  <a:pt x="1748376" y="924758"/>
                  <a:pt x="1749342" y="919603"/>
                  <a:pt x="1746747" y="921074"/>
                </a:cubicBezTo>
                <a:cubicBezTo>
                  <a:pt x="1742874" y="920787"/>
                  <a:pt x="1747453" y="924927"/>
                  <a:pt x="1743580" y="924640"/>
                </a:cubicBezTo>
                <a:cubicBezTo>
                  <a:pt x="1741775" y="919992"/>
                  <a:pt x="1734911" y="924235"/>
                  <a:pt x="1730115" y="924117"/>
                </a:cubicBezTo>
                <a:cubicBezTo>
                  <a:pt x="1729324" y="930236"/>
                  <a:pt x="1717356" y="927448"/>
                  <a:pt x="1712164" y="930389"/>
                </a:cubicBezTo>
                <a:cubicBezTo>
                  <a:pt x="1711988" y="929426"/>
                  <a:pt x="1711810" y="928463"/>
                  <a:pt x="1711634" y="927499"/>
                </a:cubicBezTo>
                <a:cubicBezTo>
                  <a:pt x="1691129" y="930256"/>
                  <a:pt x="1672650" y="933637"/>
                  <a:pt x="1653246" y="937188"/>
                </a:cubicBezTo>
                <a:cubicBezTo>
                  <a:pt x="1653818" y="935092"/>
                  <a:pt x="1652716" y="934298"/>
                  <a:pt x="1649944" y="934805"/>
                </a:cubicBezTo>
                <a:cubicBezTo>
                  <a:pt x="1646995" y="934349"/>
                  <a:pt x="1650474" y="937696"/>
                  <a:pt x="1647701" y="938203"/>
                </a:cubicBezTo>
                <a:cubicBezTo>
                  <a:pt x="1645677" y="937577"/>
                  <a:pt x="1641585" y="941313"/>
                  <a:pt x="1641805" y="937290"/>
                </a:cubicBezTo>
                <a:cubicBezTo>
                  <a:pt x="1641451" y="935364"/>
                  <a:pt x="1646425" y="936445"/>
                  <a:pt x="1648095" y="935143"/>
                </a:cubicBezTo>
                <a:cubicBezTo>
                  <a:pt x="1647920" y="934180"/>
                  <a:pt x="1647567" y="932253"/>
                  <a:pt x="1647216" y="930326"/>
                </a:cubicBezTo>
                <a:cubicBezTo>
                  <a:pt x="1631506" y="933201"/>
                  <a:pt x="1615799" y="936075"/>
                  <a:pt x="1599165" y="939119"/>
                </a:cubicBezTo>
                <a:cubicBezTo>
                  <a:pt x="1599386" y="935096"/>
                  <a:pt x="1597755" y="931412"/>
                  <a:pt x="1594983" y="931919"/>
                </a:cubicBezTo>
                <a:cubicBezTo>
                  <a:pt x="1594102" y="927102"/>
                  <a:pt x="1593220" y="922285"/>
                  <a:pt x="1592338" y="917468"/>
                </a:cubicBezTo>
                <a:cubicBezTo>
                  <a:pt x="1595288" y="917924"/>
                  <a:pt x="1595860" y="915828"/>
                  <a:pt x="1598632" y="915321"/>
                </a:cubicBezTo>
                <a:cubicBezTo>
                  <a:pt x="1598411" y="919343"/>
                  <a:pt x="1600436" y="919969"/>
                  <a:pt x="1603033" y="918498"/>
                </a:cubicBezTo>
                <a:cubicBezTo>
                  <a:pt x="1603999" y="913343"/>
                  <a:pt x="1598983" y="917248"/>
                  <a:pt x="1598455" y="914357"/>
                </a:cubicBezTo>
                <a:cubicBezTo>
                  <a:pt x="1597749" y="910504"/>
                  <a:pt x="1604746" y="912210"/>
                  <a:pt x="1606242" y="909945"/>
                </a:cubicBezTo>
                <a:cubicBezTo>
                  <a:pt x="1603336" y="904503"/>
                  <a:pt x="1592954" y="910386"/>
                  <a:pt x="1587232" y="910437"/>
                </a:cubicBezTo>
                <a:cubicBezTo>
                  <a:pt x="1585956" y="908679"/>
                  <a:pt x="1585032" y="908849"/>
                  <a:pt x="1585605" y="906752"/>
                </a:cubicBezTo>
                <a:cubicBezTo>
                  <a:pt x="1582832" y="907260"/>
                  <a:pt x="1580984" y="907598"/>
                  <a:pt x="1578210" y="908105"/>
                </a:cubicBezTo>
                <a:cubicBezTo>
                  <a:pt x="1578563" y="910032"/>
                  <a:pt x="1580015" y="912753"/>
                  <a:pt x="1577069" y="912297"/>
                </a:cubicBezTo>
                <a:cubicBezTo>
                  <a:pt x="1574121" y="911841"/>
                  <a:pt x="1574340" y="907818"/>
                  <a:pt x="1570643" y="908494"/>
                </a:cubicBezTo>
                <a:cubicBezTo>
                  <a:pt x="1571433" y="902376"/>
                  <a:pt x="1568484" y="901920"/>
                  <a:pt x="1566109" y="899368"/>
                </a:cubicBezTo>
                <a:cubicBezTo>
                  <a:pt x="1564655" y="896647"/>
                  <a:pt x="1569804" y="898691"/>
                  <a:pt x="1567252" y="895176"/>
                </a:cubicBezTo>
                <a:cubicBezTo>
                  <a:pt x="1564479" y="895683"/>
                  <a:pt x="1564260" y="899706"/>
                  <a:pt x="1558363" y="898794"/>
                </a:cubicBezTo>
                <a:cubicBezTo>
                  <a:pt x="1557835" y="895903"/>
                  <a:pt x="1555810" y="895278"/>
                  <a:pt x="1556206" y="892219"/>
                </a:cubicBezTo>
                <a:cubicBezTo>
                  <a:pt x="1553433" y="892726"/>
                  <a:pt x="1551585" y="893064"/>
                  <a:pt x="1548813" y="893571"/>
                </a:cubicBezTo>
                <a:cubicBezTo>
                  <a:pt x="1548461" y="891645"/>
                  <a:pt x="1548285" y="890681"/>
                  <a:pt x="1548109" y="889718"/>
                </a:cubicBezTo>
                <a:cubicBezTo>
                  <a:pt x="1545336" y="890225"/>
                  <a:pt x="1544236" y="889431"/>
                  <a:pt x="1541464" y="889938"/>
                </a:cubicBezTo>
                <a:cubicBezTo>
                  <a:pt x="1540715" y="891070"/>
                  <a:pt x="1541993" y="892828"/>
                  <a:pt x="1540498" y="895094"/>
                </a:cubicBezTo>
                <a:cubicBezTo>
                  <a:pt x="1539573" y="895263"/>
                  <a:pt x="1537548" y="894637"/>
                  <a:pt x="1537723" y="895601"/>
                </a:cubicBezTo>
                <a:cubicBezTo>
                  <a:pt x="1536802" y="895770"/>
                  <a:pt x="1538253" y="898491"/>
                  <a:pt x="1538431" y="899454"/>
                </a:cubicBezTo>
                <a:cubicBezTo>
                  <a:pt x="1537506" y="899623"/>
                  <a:pt x="1535482" y="898998"/>
                  <a:pt x="1534734" y="900131"/>
                </a:cubicBezTo>
                <a:cubicBezTo>
                  <a:pt x="1533811" y="900300"/>
                  <a:pt x="1536716" y="905742"/>
                  <a:pt x="1531567" y="903697"/>
                </a:cubicBezTo>
                <a:cubicBezTo>
                  <a:pt x="1532273" y="907551"/>
                  <a:pt x="1532802" y="910441"/>
                  <a:pt x="1531130" y="911742"/>
                </a:cubicBezTo>
                <a:cubicBezTo>
                  <a:pt x="1529105" y="911117"/>
                  <a:pt x="1528576" y="908228"/>
                  <a:pt x="1527871" y="904373"/>
                </a:cubicBezTo>
                <a:cubicBezTo>
                  <a:pt x="1523603" y="907146"/>
                  <a:pt x="1524394" y="901027"/>
                  <a:pt x="1522940" y="898306"/>
                </a:cubicBezTo>
                <a:cubicBezTo>
                  <a:pt x="1514626" y="899828"/>
                  <a:pt x="1506309" y="901349"/>
                  <a:pt x="1497992" y="902871"/>
                </a:cubicBezTo>
                <a:cubicBezTo>
                  <a:pt x="1498607" y="895790"/>
                  <a:pt x="1490071" y="901334"/>
                  <a:pt x="1489367" y="897480"/>
                </a:cubicBezTo>
                <a:cubicBezTo>
                  <a:pt x="1489938" y="895384"/>
                  <a:pt x="1493986" y="896635"/>
                  <a:pt x="1496582" y="895164"/>
                </a:cubicBezTo>
                <a:cubicBezTo>
                  <a:pt x="1496406" y="894201"/>
                  <a:pt x="1495130" y="892443"/>
                  <a:pt x="1495876" y="891310"/>
                </a:cubicBezTo>
                <a:cubicBezTo>
                  <a:pt x="1502344" y="890127"/>
                  <a:pt x="1506611" y="887355"/>
                  <a:pt x="1513434" y="888098"/>
                </a:cubicBezTo>
                <a:cubicBezTo>
                  <a:pt x="1513827" y="885039"/>
                  <a:pt x="1516424" y="883568"/>
                  <a:pt x="1519944" y="881928"/>
                </a:cubicBezTo>
                <a:cubicBezTo>
                  <a:pt x="1519592" y="880001"/>
                  <a:pt x="1519062" y="877111"/>
                  <a:pt x="1518709" y="875185"/>
                </a:cubicBezTo>
                <a:cubicBezTo>
                  <a:pt x="1515937" y="875692"/>
                  <a:pt x="1512243" y="876368"/>
                  <a:pt x="1508546" y="877044"/>
                </a:cubicBezTo>
                <a:cubicBezTo>
                  <a:pt x="1509160" y="869962"/>
                  <a:pt x="1499876" y="876639"/>
                  <a:pt x="1498818" y="870859"/>
                </a:cubicBezTo>
                <a:cubicBezTo>
                  <a:pt x="1493451" y="872837"/>
                  <a:pt x="1490150" y="870454"/>
                  <a:pt x="1484783" y="872432"/>
                </a:cubicBezTo>
                <a:cubicBezTo>
                  <a:pt x="1484826" y="867446"/>
                  <a:pt x="1479633" y="870387"/>
                  <a:pt x="1475761" y="870100"/>
                </a:cubicBezTo>
                <a:cubicBezTo>
                  <a:pt x="1475585" y="869137"/>
                  <a:pt x="1475409" y="868173"/>
                  <a:pt x="1475056" y="866247"/>
                </a:cubicBezTo>
                <a:cubicBezTo>
                  <a:pt x="1469511" y="867261"/>
                  <a:pt x="1465067" y="869070"/>
                  <a:pt x="1461020" y="867819"/>
                </a:cubicBezTo>
                <a:cubicBezTo>
                  <a:pt x="1459743" y="866062"/>
                  <a:pt x="1462691" y="866518"/>
                  <a:pt x="1464538" y="866180"/>
                </a:cubicBezTo>
                <a:cubicBezTo>
                  <a:pt x="1463305" y="859436"/>
                  <a:pt x="1462422" y="854618"/>
                  <a:pt x="1460618" y="849971"/>
                </a:cubicBezTo>
                <a:cubicBezTo>
                  <a:pt x="1456746" y="849683"/>
                  <a:pt x="1455294" y="846963"/>
                  <a:pt x="1452916" y="844410"/>
                </a:cubicBezTo>
                <a:cubicBezTo>
                  <a:pt x="1458460" y="843396"/>
                  <a:pt x="1461981" y="841756"/>
                  <a:pt x="1466599" y="840911"/>
                </a:cubicBezTo>
                <a:cubicBezTo>
                  <a:pt x="1467171" y="838815"/>
                  <a:pt x="1465895" y="837057"/>
                  <a:pt x="1466820" y="836888"/>
                </a:cubicBezTo>
                <a:cubicBezTo>
                  <a:pt x="1475488" y="837293"/>
                  <a:pt x="1473330" y="830718"/>
                  <a:pt x="1480898" y="830329"/>
                </a:cubicBezTo>
                <a:cubicBezTo>
                  <a:pt x="1480368" y="827439"/>
                  <a:pt x="1479841" y="824549"/>
                  <a:pt x="1479311" y="821658"/>
                </a:cubicBezTo>
                <a:cubicBezTo>
                  <a:pt x="1475791" y="823298"/>
                  <a:pt x="1473767" y="822673"/>
                  <a:pt x="1473985" y="818650"/>
                </a:cubicBezTo>
                <a:cubicBezTo>
                  <a:pt x="1471214" y="819157"/>
                  <a:pt x="1466946" y="821929"/>
                  <a:pt x="1466418" y="819039"/>
                </a:cubicBezTo>
                <a:cubicBezTo>
                  <a:pt x="1469013" y="817569"/>
                  <a:pt x="1470507" y="815304"/>
                  <a:pt x="1470904" y="812244"/>
                </a:cubicBezTo>
                <a:cubicBezTo>
                  <a:pt x="1476448" y="811230"/>
                  <a:pt x="1481991" y="810215"/>
                  <a:pt x="1487535" y="809201"/>
                </a:cubicBezTo>
                <a:cubicBezTo>
                  <a:pt x="1485731" y="804553"/>
                  <a:pt x="1490526" y="804671"/>
                  <a:pt x="1494223" y="803994"/>
                </a:cubicBezTo>
                <a:cubicBezTo>
                  <a:pt x="1492593" y="800310"/>
                  <a:pt x="1495365" y="799803"/>
                  <a:pt x="1493737" y="796118"/>
                </a:cubicBezTo>
                <a:cubicBezTo>
                  <a:pt x="1496508" y="795611"/>
                  <a:pt x="1500205" y="794935"/>
                  <a:pt x="1500600" y="791875"/>
                </a:cubicBezTo>
                <a:cubicBezTo>
                  <a:pt x="1497476" y="790456"/>
                  <a:pt x="1495098" y="787905"/>
                  <a:pt x="1491226" y="787618"/>
                </a:cubicBezTo>
                <a:cubicBezTo>
                  <a:pt x="1490698" y="784728"/>
                  <a:pt x="1490169" y="781838"/>
                  <a:pt x="1491840" y="780536"/>
                </a:cubicBezTo>
                <a:cubicBezTo>
                  <a:pt x="1493687" y="780198"/>
                  <a:pt x="1495536" y="779860"/>
                  <a:pt x="1498307" y="779353"/>
                </a:cubicBezTo>
                <a:cubicBezTo>
                  <a:pt x="1497603" y="775499"/>
                  <a:pt x="1496898" y="771645"/>
                  <a:pt x="1496016" y="766828"/>
                </a:cubicBezTo>
                <a:cubicBezTo>
                  <a:pt x="1494167" y="767167"/>
                  <a:pt x="1491572" y="768637"/>
                  <a:pt x="1492142" y="766541"/>
                </a:cubicBezTo>
                <a:cubicBezTo>
                  <a:pt x="1490514" y="762857"/>
                  <a:pt x="1497687" y="765527"/>
                  <a:pt x="1494958" y="761048"/>
                </a:cubicBezTo>
                <a:cubicBezTo>
                  <a:pt x="1493505" y="758327"/>
                  <a:pt x="1487742" y="763364"/>
                  <a:pt x="1487214" y="760474"/>
                </a:cubicBezTo>
                <a:cubicBezTo>
                  <a:pt x="1488534" y="757246"/>
                  <a:pt x="1487650" y="752429"/>
                  <a:pt x="1493371" y="752377"/>
                </a:cubicBezTo>
                <a:cubicBezTo>
                  <a:pt x="1491960" y="744670"/>
                  <a:pt x="1489230" y="740191"/>
                  <a:pt x="1489845" y="733109"/>
                </a:cubicBezTo>
                <a:cubicBezTo>
                  <a:pt x="1483554" y="735256"/>
                  <a:pt x="1483991" y="727211"/>
                  <a:pt x="1482934" y="721430"/>
                </a:cubicBezTo>
                <a:cubicBezTo>
                  <a:pt x="1480161" y="721938"/>
                  <a:pt x="1476818" y="724541"/>
                  <a:pt x="1475365" y="721820"/>
                </a:cubicBezTo>
                <a:cubicBezTo>
                  <a:pt x="1473955" y="714113"/>
                  <a:pt x="1472367" y="705442"/>
                  <a:pt x="1470781" y="696771"/>
                </a:cubicBezTo>
                <a:cubicBezTo>
                  <a:pt x="1464490" y="698918"/>
                  <a:pt x="1466423" y="688608"/>
                  <a:pt x="1464793" y="684923"/>
                </a:cubicBezTo>
                <a:cubicBezTo>
                  <a:pt x="1461274" y="686563"/>
                  <a:pt x="1460744" y="683673"/>
                  <a:pt x="1459468" y="681915"/>
                </a:cubicBezTo>
                <a:cubicBezTo>
                  <a:pt x="1457443" y="681290"/>
                  <a:pt x="1455375" y="685652"/>
                  <a:pt x="1453924" y="682930"/>
                </a:cubicBezTo>
                <a:cubicBezTo>
                  <a:pt x="1453748" y="681966"/>
                  <a:pt x="1453571" y="681003"/>
                  <a:pt x="1453396" y="680039"/>
                </a:cubicBezTo>
                <a:cubicBezTo>
                  <a:pt x="1452118" y="678282"/>
                  <a:pt x="1458192" y="680157"/>
                  <a:pt x="1456739" y="677436"/>
                </a:cubicBezTo>
                <a:cubicBezTo>
                  <a:pt x="1454933" y="672788"/>
                  <a:pt x="1448423" y="678958"/>
                  <a:pt x="1447717" y="675104"/>
                </a:cubicBezTo>
                <a:cubicBezTo>
                  <a:pt x="1447187" y="672215"/>
                  <a:pt x="1450137" y="672670"/>
                  <a:pt x="1451809" y="671369"/>
                </a:cubicBezTo>
                <a:cubicBezTo>
                  <a:pt x="1450926" y="666552"/>
                  <a:pt x="1447055" y="666265"/>
                  <a:pt x="1446173" y="661448"/>
                </a:cubicBezTo>
                <a:cubicBezTo>
                  <a:pt x="1445073" y="660653"/>
                  <a:pt x="1441553" y="662293"/>
                  <a:pt x="1441200" y="660366"/>
                </a:cubicBezTo>
                <a:cubicBezTo>
                  <a:pt x="1439924" y="658609"/>
                  <a:pt x="1441990" y="654248"/>
                  <a:pt x="1438470" y="655887"/>
                </a:cubicBezTo>
                <a:cubicBezTo>
                  <a:pt x="1436447" y="655262"/>
                  <a:pt x="1436580" y="661212"/>
                  <a:pt x="1433103" y="657865"/>
                </a:cubicBezTo>
                <a:cubicBezTo>
                  <a:pt x="1431825" y="656108"/>
                  <a:pt x="1435699" y="656394"/>
                  <a:pt x="1436623" y="656226"/>
                </a:cubicBezTo>
                <a:cubicBezTo>
                  <a:pt x="1435917" y="652372"/>
                  <a:pt x="1435389" y="649482"/>
                  <a:pt x="1434861" y="646591"/>
                </a:cubicBezTo>
                <a:cubicBezTo>
                  <a:pt x="1430593" y="649364"/>
                  <a:pt x="1432131" y="642113"/>
                  <a:pt x="1427862" y="644885"/>
                </a:cubicBezTo>
                <a:cubicBezTo>
                  <a:pt x="1427334" y="641995"/>
                  <a:pt x="1426983" y="640068"/>
                  <a:pt x="1424210" y="640575"/>
                </a:cubicBezTo>
                <a:cubicBezTo>
                  <a:pt x="1421614" y="642046"/>
                  <a:pt x="1424343" y="646525"/>
                  <a:pt x="1419371" y="645443"/>
                </a:cubicBezTo>
                <a:cubicBezTo>
                  <a:pt x="1419017" y="643517"/>
                  <a:pt x="1418665" y="641590"/>
                  <a:pt x="1418137" y="638699"/>
                </a:cubicBezTo>
                <a:cubicBezTo>
                  <a:pt x="1412945" y="641641"/>
                  <a:pt x="1414483" y="634389"/>
                  <a:pt x="1413031" y="631669"/>
                </a:cubicBezTo>
                <a:cubicBezTo>
                  <a:pt x="1408409" y="632514"/>
                  <a:pt x="1408452" y="627528"/>
                  <a:pt x="1404579" y="627241"/>
                </a:cubicBezTo>
                <a:cubicBezTo>
                  <a:pt x="1404228" y="625314"/>
                  <a:pt x="1403874" y="623387"/>
                  <a:pt x="1403522" y="621461"/>
                </a:cubicBezTo>
                <a:cubicBezTo>
                  <a:pt x="1398550" y="620379"/>
                  <a:pt x="1401455" y="625821"/>
                  <a:pt x="1398684" y="626329"/>
                </a:cubicBezTo>
                <a:cubicBezTo>
                  <a:pt x="1397450" y="619585"/>
                  <a:pt x="1388738" y="624166"/>
                  <a:pt x="1387504" y="617422"/>
                </a:cubicBezTo>
                <a:cubicBezTo>
                  <a:pt x="1382885" y="618267"/>
                  <a:pt x="1379759" y="616848"/>
                  <a:pt x="1376240" y="618488"/>
                </a:cubicBezTo>
                <a:cubicBezTo>
                  <a:pt x="1375886" y="616561"/>
                  <a:pt x="1375711" y="615597"/>
                  <a:pt x="1375535" y="614634"/>
                </a:cubicBezTo>
                <a:cubicBezTo>
                  <a:pt x="1371838" y="615310"/>
                  <a:pt x="1368142" y="615988"/>
                  <a:pt x="1364447" y="616663"/>
                </a:cubicBezTo>
                <a:cubicBezTo>
                  <a:pt x="1363917" y="613773"/>
                  <a:pt x="1363564" y="611846"/>
                  <a:pt x="1360794" y="612353"/>
                </a:cubicBezTo>
                <a:cubicBezTo>
                  <a:pt x="1362950" y="618928"/>
                  <a:pt x="1355205" y="618354"/>
                  <a:pt x="1349662" y="619368"/>
                </a:cubicBezTo>
                <a:cubicBezTo>
                  <a:pt x="1349838" y="620332"/>
                  <a:pt x="1350191" y="622259"/>
                  <a:pt x="1349444" y="623392"/>
                </a:cubicBezTo>
                <a:cubicBezTo>
                  <a:pt x="1346495" y="622935"/>
                  <a:pt x="1341302" y="625876"/>
                  <a:pt x="1341523" y="621854"/>
                </a:cubicBezTo>
                <a:cubicBezTo>
                  <a:pt x="1338751" y="622361"/>
                  <a:pt x="1340378" y="626045"/>
                  <a:pt x="1335582" y="625927"/>
                </a:cubicBezTo>
                <a:cubicBezTo>
                  <a:pt x="1335230" y="624001"/>
                  <a:pt x="1335055" y="623037"/>
                  <a:pt x="1334876" y="622074"/>
                </a:cubicBezTo>
                <a:cubicBezTo>
                  <a:pt x="1330258" y="622919"/>
                  <a:pt x="1329511" y="624052"/>
                  <a:pt x="1324714" y="623934"/>
                </a:cubicBezTo>
                <a:cubicBezTo>
                  <a:pt x="1327268" y="627449"/>
                  <a:pt x="1321370" y="626537"/>
                  <a:pt x="1320799" y="628633"/>
                </a:cubicBezTo>
                <a:cubicBezTo>
                  <a:pt x="1320051" y="629766"/>
                  <a:pt x="1322957" y="635208"/>
                  <a:pt x="1317808" y="633163"/>
                </a:cubicBezTo>
                <a:cubicBezTo>
                  <a:pt x="1318336" y="636053"/>
                  <a:pt x="1318865" y="638943"/>
                  <a:pt x="1319218" y="640870"/>
                </a:cubicBezTo>
                <a:cubicBezTo>
                  <a:pt x="1314244" y="639789"/>
                  <a:pt x="1318250" y="646026"/>
                  <a:pt x="1313456" y="645908"/>
                </a:cubicBezTo>
                <a:cubicBezTo>
                  <a:pt x="1311079" y="643355"/>
                  <a:pt x="1309801" y="641598"/>
                  <a:pt x="1305180" y="642443"/>
                </a:cubicBezTo>
                <a:cubicBezTo>
                  <a:pt x="1304653" y="639553"/>
                  <a:pt x="1302804" y="639891"/>
                  <a:pt x="1303024" y="635868"/>
                </a:cubicBezTo>
                <a:cubicBezTo>
                  <a:pt x="1299680" y="638471"/>
                  <a:pt x="1299151" y="635581"/>
                  <a:pt x="1298623" y="632691"/>
                </a:cubicBezTo>
                <a:cubicBezTo>
                  <a:pt x="1294179" y="634500"/>
                  <a:pt x="1294969" y="628382"/>
                  <a:pt x="1290350" y="629227"/>
                </a:cubicBezTo>
                <a:lnTo>
                  <a:pt x="1288451" y="618857"/>
                </a:lnTo>
                <a:lnTo>
                  <a:pt x="1300195" y="620165"/>
                </a:lnTo>
                <a:cubicBezTo>
                  <a:pt x="1314443" y="620725"/>
                  <a:pt x="1332082" y="620165"/>
                  <a:pt x="1348361" y="621285"/>
                </a:cubicBezTo>
                <a:cubicBezTo>
                  <a:pt x="1359216" y="607841"/>
                  <a:pt x="1326654" y="612322"/>
                  <a:pt x="1326654" y="605599"/>
                </a:cubicBezTo>
                <a:cubicBezTo>
                  <a:pt x="1332082" y="601118"/>
                  <a:pt x="1353789" y="603359"/>
                  <a:pt x="1370071" y="603359"/>
                </a:cubicBezTo>
                <a:cubicBezTo>
                  <a:pt x="1370071" y="607841"/>
                  <a:pt x="1370071" y="610081"/>
                  <a:pt x="1375497" y="612322"/>
                </a:cubicBezTo>
                <a:cubicBezTo>
                  <a:pt x="1402635" y="612322"/>
                  <a:pt x="1435199" y="612322"/>
                  <a:pt x="1440624" y="603359"/>
                </a:cubicBezTo>
                <a:cubicBezTo>
                  <a:pt x="1473188" y="603359"/>
                  <a:pt x="1489469" y="598877"/>
                  <a:pt x="1522032" y="601118"/>
                </a:cubicBezTo>
                <a:cubicBezTo>
                  <a:pt x="1522032" y="596636"/>
                  <a:pt x="1516605" y="592155"/>
                  <a:pt x="1527459" y="592155"/>
                </a:cubicBezTo>
                <a:cubicBezTo>
                  <a:pt x="1554596" y="592155"/>
                  <a:pt x="1581732" y="592155"/>
                  <a:pt x="1608868" y="592155"/>
                </a:cubicBezTo>
                <a:cubicBezTo>
                  <a:pt x="1598013" y="576469"/>
                  <a:pt x="1652286" y="585433"/>
                  <a:pt x="1673993" y="583191"/>
                </a:cubicBezTo>
                <a:cubicBezTo>
                  <a:pt x="1673993" y="565265"/>
                  <a:pt x="1749975" y="578710"/>
                  <a:pt x="1787967" y="574228"/>
                </a:cubicBezTo>
                <a:cubicBezTo>
                  <a:pt x="1777111" y="558543"/>
                  <a:pt x="1842239" y="569747"/>
                  <a:pt x="1869374" y="567506"/>
                </a:cubicBezTo>
                <a:cubicBezTo>
                  <a:pt x="1869374" y="563024"/>
                  <a:pt x="1869374" y="558543"/>
                  <a:pt x="1874802" y="558543"/>
                </a:cubicBezTo>
                <a:cubicBezTo>
                  <a:pt x="1901937" y="558543"/>
                  <a:pt x="1929073" y="558543"/>
                  <a:pt x="1934501" y="549581"/>
                </a:cubicBezTo>
                <a:cubicBezTo>
                  <a:pt x="1961636" y="551820"/>
                  <a:pt x="1977919" y="547339"/>
                  <a:pt x="1999627" y="547339"/>
                </a:cubicBezTo>
                <a:cubicBezTo>
                  <a:pt x="1999627" y="542857"/>
                  <a:pt x="1999627" y="538376"/>
                  <a:pt x="2005054" y="538376"/>
                </a:cubicBezTo>
                <a:cubicBezTo>
                  <a:pt x="2026763" y="538376"/>
                  <a:pt x="2048471" y="538376"/>
                  <a:pt x="2064752" y="538376"/>
                </a:cubicBezTo>
                <a:cubicBezTo>
                  <a:pt x="2064752" y="520449"/>
                  <a:pt x="2140735" y="533894"/>
                  <a:pt x="2178724" y="529413"/>
                </a:cubicBezTo>
                <a:cubicBezTo>
                  <a:pt x="2167870" y="518208"/>
                  <a:pt x="2205861" y="522690"/>
                  <a:pt x="2200434" y="513727"/>
                </a:cubicBezTo>
                <a:cubicBezTo>
                  <a:pt x="2243852" y="513727"/>
                  <a:pt x="2281843" y="513727"/>
                  <a:pt x="2319833" y="513727"/>
                </a:cubicBezTo>
                <a:cubicBezTo>
                  <a:pt x="2330688" y="511486"/>
                  <a:pt x="2325259" y="504764"/>
                  <a:pt x="2330688" y="504764"/>
                </a:cubicBezTo>
                <a:cubicBezTo>
                  <a:pt x="2368678" y="504764"/>
                  <a:pt x="2379533" y="500282"/>
                  <a:pt x="2412096" y="504764"/>
                </a:cubicBezTo>
                <a:cubicBezTo>
                  <a:pt x="2412096" y="507004"/>
                  <a:pt x="2406667" y="515968"/>
                  <a:pt x="2422950" y="513727"/>
                </a:cubicBezTo>
                <a:cubicBezTo>
                  <a:pt x="2444659" y="515968"/>
                  <a:pt x="2428375" y="502523"/>
                  <a:pt x="2439231" y="502523"/>
                </a:cubicBezTo>
                <a:cubicBezTo>
                  <a:pt x="2460941" y="502523"/>
                  <a:pt x="2482649" y="502523"/>
                  <a:pt x="2498932" y="502523"/>
                </a:cubicBezTo>
                <a:cubicBezTo>
                  <a:pt x="2493503" y="509245"/>
                  <a:pt x="2504357" y="511486"/>
                  <a:pt x="2520639" y="511486"/>
                </a:cubicBezTo>
                <a:cubicBezTo>
                  <a:pt x="2531494" y="502523"/>
                  <a:pt x="2509784" y="504764"/>
                  <a:pt x="2498932" y="500282"/>
                </a:cubicBezTo>
                <a:cubicBezTo>
                  <a:pt x="2498932" y="498041"/>
                  <a:pt x="2504357" y="493560"/>
                  <a:pt x="2498932" y="493560"/>
                </a:cubicBezTo>
                <a:cubicBezTo>
                  <a:pt x="2493503" y="491319"/>
                  <a:pt x="2455512" y="493560"/>
                  <a:pt x="2482649" y="484596"/>
                </a:cubicBezTo>
                <a:cubicBezTo>
                  <a:pt x="2509784" y="482356"/>
                  <a:pt x="2488076" y="498041"/>
                  <a:pt x="2520639" y="493560"/>
                </a:cubicBezTo>
                <a:cubicBezTo>
                  <a:pt x="2515212" y="484596"/>
                  <a:pt x="2553202" y="484596"/>
                  <a:pt x="2585766" y="484596"/>
                </a:cubicBezTo>
                <a:cubicBezTo>
                  <a:pt x="2591194" y="482356"/>
                  <a:pt x="2585766" y="477874"/>
                  <a:pt x="2591194" y="475633"/>
                </a:cubicBezTo>
                <a:cubicBezTo>
                  <a:pt x="2612902" y="475633"/>
                  <a:pt x="2629183" y="475633"/>
                  <a:pt x="2650892" y="475633"/>
                </a:cubicBezTo>
                <a:cubicBezTo>
                  <a:pt x="2645464" y="484596"/>
                  <a:pt x="2650892" y="486837"/>
                  <a:pt x="2672602" y="484596"/>
                </a:cubicBezTo>
                <a:cubicBezTo>
                  <a:pt x="2678029" y="473392"/>
                  <a:pt x="2645464" y="480114"/>
                  <a:pt x="2656319" y="466670"/>
                </a:cubicBezTo>
                <a:cubicBezTo>
                  <a:pt x="2667174" y="466670"/>
                  <a:pt x="2683456" y="466670"/>
                  <a:pt x="2699738" y="466670"/>
                </a:cubicBezTo>
                <a:cubicBezTo>
                  <a:pt x="2699738" y="464429"/>
                  <a:pt x="2699738" y="459947"/>
                  <a:pt x="2699738" y="457706"/>
                </a:cubicBezTo>
                <a:cubicBezTo>
                  <a:pt x="2656319" y="457706"/>
                  <a:pt x="2596619" y="450985"/>
                  <a:pt x="2580338" y="464429"/>
                </a:cubicBezTo>
                <a:cubicBezTo>
                  <a:pt x="2547776" y="464429"/>
                  <a:pt x="2526067" y="466670"/>
                  <a:pt x="2509784" y="473392"/>
                </a:cubicBezTo>
                <a:cubicBezTo>
                  <a:pt x="2488076" y="475633"/>
                  <a:pt x="2509784" y="464429"/>
                  <a:pt x="2482649" y="466670"/>
                </a:cubicBezTo>
                <a:cubicBezTo>
                  <a:pt x="2471795" y="477874"/>
                  <a:pt x="2428375" y="473392"/>
                  <a:pt x="2422950" y="484596"/>
                </a:cubicBezTo>
                <a:cubicBezTo>
                  <a:pt x="2395813" y="484596"/>
                  <a:pt x="2368678" y="484596"/>
                  <a:pt x="2341541" y="484596"/>
                </a:cubicBezTo>
                <a:cubicBezTo>
                  <a:pt x="2325259" y="498041"/>
                  <a:pt x="2254707" y="493560"/>
                  <a:pt x="2216715" y="493560"/>
                </a:cubicBezTo>
                <a:cubicBezTo>
                  <a:pt x="2216715" y="511486"/>
                  <a:pt x="2140735" y="498041"/>
                  <a:pt x="2108172" y="502523"/>
                </a:cubicBezTo>
                <a:cubicBezTo>
                  <a:pt x="2108172" y="504764"/>
                  <a:pt x="2108172" y="509245"/>
                  <a:pt x="2102744" y="511486"/>
                </a:cubicBezTo>
                <a:cubicBezTo>
                  <a:pt x="2075608" y="511486"/>
                  <a:pt x="2043044" y="509245"/>
                  <a:pt x="2037617" y="518208"/>
                </a:cubicBezTo>
                <a:cubicBezTo>
                  <a:pt x="2005054" y="518208"/>
                  <a:pt x="1988772" y="522690"/>
                  <a:pt x="1956210" y="520449"/>
                </a:cubicBezTo>
                <a:cubicBezTo>
                  <a:pt x="1945354" y="509245"/>
                  <a:pt x="1977919" y="513727"/>
                  <a:pt x="1999627" y="513727"/>
                </a:cubicBezTo>
                <a:cubicBezTo>
                  <a:pt x="1994199" y="498041"/>
                  <a:pt x="2043044" y="504764"/>
                  <a:pt x="2064752" y="502523"/>
                </a:cubicBezTo>
                <a:cubicBezTo>
                  <a:pt x="2064752" y="493560"/>
                  <a:pt x="2064752" y="484596"/>
                  <a:pt x="2064752" y="475633"/>
                </a:cubicBezTo>
                <a:cubicBezTo>
                  <a:pt x="2091890" y="475633"/>
                  <a:pt x="2124453" y="475633"/>
                  <a:pt x="2151589" y="475633"/>
                </a:cubicBezTo>
                <a:cubicBezTo>
                  <a:pt x="2140735" y="459947"/>
                  <a:pt x="2195007" y="471152"/>
                  <a:pt x="2216715" y="466670"/>
                </a:cubicBezTo>
                <a:cubicBezTo>
                  <a:pt x="2216715" y="464429"/>
                  <a:pt x="2216715" y="459947"/>
                  <a:pt x="2216715" y="457706"/>
                </a:cubicBezTo>
                <a:cubicBezTo>
                  <a:pt x="2195007" y="457706"/>
                  <a:pt x="2173299" y="457706"/>
                  <a:pt x="2151589" y="457706"/>
                </a:cubicBezTo>
                <a:cubicBezTo>
                  <a:pt x="2151589" y="462188"/>
                  <a:pt x="2151589" y="466670"/>
                  <a:pt x="2140735" y="466670"/>
                </a:cubicBezTo>
                <a:cubicBezTo>
                  <a:pt x="2119026" y="462188"/>
                  <a:pt x="2075608" y="466670"/>
                  <a:pt x="2048471" y="464429"/>
                </a:cubicBezTo>
                <a:cubicBezTo>
                  <a:pt x="2048471" y="477874"/>
                  <a:pt x="1961636" y="475633"/>
                  <a:pt x="1950783" y="468911"/>
                </a:cubicBezTo>
                <a:cubicBezTo>
                  <a:pt x="1956210" y="464429"/>
                  <a:pt x="1983346" y="468911"/>
                  <a:pt x="1999627" y="466670"/>
                </a:cubicBezTo>
                <a:cubicBezTo>
                  <a:pt x="1999627" y="464429"/>
                  <a:pt x="1999627" y="459947"/>
                  <a:pt x="2005054" y="459947"/>
                </a:cubicBezTo>
                <a:cubicBezTo>
                  <a:pt x="2043044" y="457706"/>
                  <a:pt x="2102744" y="464429"/>
                  <a:pt x="2113599" y="450985"/>
                </a:cubicBezTo>
                <a:cubicBezTo>
                  <a:pt x="2162444" y="450985"/>
                  <a:pt x="2189580" y="446503"/>
                  <a:pt x="2238424" y="448743"/>
                </a:cubicBezTo>
                <a:cubicBezTo>
                  <a:pt x="2232997" y="437539"/>
                  <a:pt x="2260133" y="442021"/>
                  <a:pt x="2276414" y="442021"/>
                </a:cubicBezTo>
                <a:cubicBezTo>
                  <a:pt x="2276414" y="430817"/>
                  <a:pt x="2298123" y="428576"/>
                  <a:pt x="2325259" y="430817"/>
                </a:cubicBezTo>
                <a:cubicBezTo>
                  <a:pt x="2330688" y="428576"/>
                  <a:pt x="2325259" y="424095"/>
                  <a:pt x="2330688" y="421854"/>
                </a:cubicBezTo>
                <a:cubicBezTo>
                  <a:pt x="2368678" y="421854"/>
                  <a:pt x="2401240" y="421854"/>
                  <a:pt x="2439231" y="421854"/>
                </a:cubicBezTo>
                <a:cubicBezTo>
                  <a:pt x="2428375" y="406168"/>
                  <a:pt x="2477221" y="415132"/>
                  <a:pt x="2498932" y="412891"/>
                </a:cubicBezTo>
                <a:cubicBezTo>
                  <a:pt x="2498932" y="410650"/>
                  <a:pt x="2498932" y="408409"/>
                  <a:pt x="2498932" y="406168"/>
                </a:cubicBezTo>
                <a:cubicBezTo>
                  <a:pt x="2498932" y="399445"/>
                  <a:pt x="2471795" y="406168"/>
                  <a:pt x="2471795" y="401687"/>
                </a:cubicBezTo>
                <a:cubicBezTo>
                  <a:pt x="2477221" y="397205"/>
                  <a:pt x="2466367" y="388242"/>
                  <a:pt x="2477221" y="388242"/>
                </a:cubicBezTo>
                <a:cubicBezTo>
                  <a:pt x="2504357" y="388242"/>
                  <a:pt x="2531494" y="388242"/>
                  <a:pt x="2547776" y="386001"/>
                </a:cubicBezTo>
                <a:cubicBezTo>
                  <a:pt x="2547776" y="381520"/>
                  <a:pt x="2542348" y="377038"/>
                  <a:pt x="2553202" y="377038"/>
                </a:cubicBezTo>
                <a:cubicBezTo>
                  <a:pt x="2585766" y="377038"/>
                  <a:pt x="2618330" y="377038"/>
                  <a:pt x="2650892" y="377038"/>
                </a:cubicBezTo>
                <a:cubicBezTo>
                  <a:pt x="2650892" y="383760"/>
                  <a:pt x="2650892" y="388242"/>
                  <a:pt x="2667174" y="386001"/>
                </a:cubicBezTo>
                <a:cubicBezTo>
                  <a:pt x="2678029" y="383760"/>
                  <a:pt x="2667174" y="368075"/>
                  <a:pt x="2688883" y="368075"/>
                </a:cubicBezTo>
                <a:cubicBezTo>
                  <a:pt x="2699738" y="386001"/>
                  <a:pt x="2764865" y="372556"/>
                  <a:pt x="2764865" y="359111"/>
                </a:cubicBezTo>
                <a:cubicBezTo>
                  <a:pt x="2786573" y="359111"/>
                  <a:pt x="2802855" y="359111"/>
                  <a:pt x="2824564" y="359111"/>
                </a:cubicBezTo>
                <a:cubicBezTo>
                  <a:pt x="2824564" y="363593"/>
                  <a:pt x="2819135" y="370315"/>
                  <a:pt x="2829990" y="368075"/>
                </a:cubicBezTo>
                <a:cubicBezTo>
                  <a:pt x="2835416" y="368075"/>
                  <a:pt x="2840844" y="368075"/>
                  <a:pt x="2840844" y="368075"/>
                </a:cubicBezTo>
                <a:cubicBezTo>
                  <a:pt x="2846271" y="354630"/>
                  <a:pt x="2900544" y="361352"/>
                  <a:pt x="2933107" y="359111"/>
                </a:cubicBezTo>
                <a:cubicBezTo>
                  <a:pt x="2938535" y="356871"/>
                  <a:pt x="2933107" y="347907"/>
                  <a:pt x="2960244" y="352389"/>
                </a:cubicBezTo>
                <a:cubicBezTo>
                  <a:pt x="2960244" y="345667"/>
                  <a:pt x="2949389" y="334463"/>
                  <a:pt x="2960244" y="332222"/>
                </a:cubicBezTo>
                <a:cubicBezTo>
                  <a:pt x="2981951" y="334463"/>
                  <a:pt x="2981951" y="345667"/>
                  <a:pt x="3014514" y="341185"/>
                </a:cubicBezTo>
                <a:cubicBezTo>
                  <a:pt x="3019942" y="343426"/>
                  <a:pt x="3019942" y="345667"/>
                  <a:pt x="3019942" y="352389"/>
                </a:cubicBezTo>
                <a:cubicBezTo>
                  <a:pt x="3052505" y="352389"/>
                  <a:pt x="3079643" y="350148"/>
                  <a:pt x="3106778" y="350148"/>
                </a:cubicBezTo>
                <a:cubicBezTo>
                  <a:pt x="3106778" y="341185"/>
                  <a:pt x="3106778" y="332222"/>
                  <a:pt x="3106778" y="323259"/>
                </a:cubicBezTo>
                <a:cubicBezTo>
                  <a:pt x="3139342" y="327740"/>
                  <a:pt x="3123060" y="314296"/>
                  <a:pt x="3139342" y="314296"/>
                </a:cubicBezTo>
                <a:cubicBezTo>
                  <a:pt x="3161050" y="312055"/>
                  <a:pt x="3139342" y="327740"/>
                  <a:pt x="3161050" y="323259"/>
                </a:cubicBezTo>
                <a:cubicBezTo>
                  <a:pt x="3177332" y="318777"/>
                  <a:pt x="3182759" y="312055"/>
                  <a:pt x="3199041" y="305332"/>
                </a:cubicBezTo>
                <a:cubicBezTo>
                  <a:pt x="3253313" y="309814"/>
                  <a:pt x="3258738" y="294128"/>
                  <a:pt x="3302158" y="296369"/>
                </a:cubicBezTo>
                <a:cubicBezTo>
                  <a:pt x="3302158" y="291888"/>
                  <a:pt x="3302158" y="289646"/>
                  <a:pt x="3307580" y="289646"/>
                </a:cubicBezTo>
                <a:cubicBezTo>
                  <a:pt x="3323862" y="289646"/>
                  <a:pt x="3345571" y="289646"/>
                  <a:pt x="3361852" y="289646"/>
                </a:cubicBezTo>
                <a:cubicBezTo>
                  <a:pt x="3372707" y="287406"/>
                  <a:pt x="3361852" y="278443"/>
                  <a:pt x="3372707" y="278443"/>
                </a:cubicBezTo>
                <a:cubicBezTo>
                  <a:pt x="3394415" y="278443"/>
                  <a:pt x="3410697" y="278443"/>
                  <a:pt x="3432406" y="278443"/>
                </a:cubicBezTo>
                <a:cubicBezTo>
                  <a:pt x="3432406" y="282924"/>
                  <a:pt x="3432406" y="287406"/>
                  <a:pt x="3437833" y="289646"/>
                </a:cubicBezTo>
                <a:cubicBezTo>
                  <a:pt x="3464969" y="287406"/>
                  <a:pt x="3508387" y="289646"/>
                  <a:pt x="3519241" y="282924"/>
                </a:cubicBezTo>
                <a:cubicBezTo>
                  <a:pt x="3524668" y="273961"/>
                  <a:pt x="3486678" y="280683"/>
                  <a:pt x="3497532" y="269479"/>
                </a:cubicBezTo>
                <a:cubicBezTo>
                  <a:pt x="3513814" y="269479"/>
                  <a:pt x="3524668" y="269479"/>
                  <a:pt x="3540950" y="269479"/>
                </a:cubicBezTo>
                <a:cubicBezTo>
                  <a:pt x="3530096" y="256034"/>
                  <a:pt x="3568086" y="262757"/>
                  <a:pt x="3589795" y="260516"/>
                </a:cubicBezTo>
                <a:cubicBezTo>
                  <a:pt x="3589795" y="258275"/>
                  <a:pt x="3584368" y="249312"/>
                  <a:pt x="3600649" y="251553"/>
                </a:cubicBezTo>
                <a:cubicBezTo>
                  <a:pt x="3606077" y="253794"/>
                  <a:pt x="3600649" y="258275"/>
                  <a:pt x="3606077" y="260516"/>
                </a:cubicBezTo>
                <a:cubicBezTo>
                  <a:pt x="3616931" y="260516"/>
                  <a:pt x="3633213" y="260516"/>
                  <a:pt x="3644067" y="260516"/>
                </a:cubicBezTo>
                <a:cubicBezTo>
                  <a:pt x="3644067" y="251553"/>
                  <a:pt x="3665776" y="251553"/>
                  <a:pt x="3692912" y="251553"/>
                </a:cubicBezTo>
                <a:cubicBezTo>
                  <a:pt x="3682057" y="238108"/>
                  <a:pt x="3725475" y="247071"/>
                  <a:pt x="3714621" y="233627"/>
                </a:cubicBezTo>
                <a:cubicBezTo>
                  <a:pt x="3698339" y="231386"/>
                  <a:pt x="3676630" y="235867"/>
                  <a:pt x="3671203" y="231386"/>
                </a:cubicBezTo>
                <a:cubicBezTo>
                  <a:pt x="3671203" y="229145"/>
                  <a:pt x="3671203" y="226904"/>
                  <a:pt x="3671203" y="224663"/>
                </a:cubicBezTo>
                <a:cubicBezTo>
                  <a:pt x="3698339" y="224663"/>
                  <a:pt x="3730903" y="224663"/>
                  <a:pt x="3758039" y="224663"/>
                </a:cubicBezTo>
                <a:cubicBezTo>
                  <a:pt x="3763466" y="220182"/>
                  <a:pt x="3758039" y="215700"/>
                  <a:pt x="3763466" y="215700"/>
                </a:cubicBezTo>
                <a:cubicBezTo>
                  <a:pt x="3779748" y="215700"/>
                  <a:pt x="3790602" y="215700"/>
                  <a:pt x="3801457" y="215700"/>
                </a:cubicBezTo>
                <a:cubicBezTo>
                  <a:pt x="3801457" y="220182"/>
                  <a:pt x="3801457" y="222422"/>
                  <a:pt x="3806884" y="224663"/>
                </a:cubicBezTo>
                <a:cubicBezTo>
                  <a:pt x="3828593" y="224663"/>
                  <a:pt x="3817738" y="211218"/>
                  <a:pt x="3850301" y="215700"/>
                </a:cubicBezTo>
                <a:cubicBezTo>
                  <a:pt x="3850301" y="213459"/>
                  <a:pt x="3844874" y="208978"/>
                  <a:pt x="3855729" y="206737"/>
                </a:cubicBezTo>
                <a:cubicBezTo>
                  <a:pt x="3872010" y="206737"/>
                  <a:pt x="3888292" y="206737"/>
                  <a:pt x="3904573" y="206737"/>
                </a:cubicBezTo>
                <a:cubicBezTo>
                  <a:pt x="3904573" y="211218"/>
                  <a:pt x="3904573" y="213459"/>
                  <a:pt x="3910001" y="215700"/>
                </a:cubicBezTo>
                <a:cubicBezTo>
                  <a:pt x="3931709" y="215700"/>
                  <a:pt x="3947991" y="215700"/>
                  <a:pt x="3969699" y="215700"/>
                </a:cubicBezTo>
                <a:cubicBezTo>
                  <a:pt x="3969699" y="211218"/>
                  <a:pt x="3975127" y="204496"/>
                  <a:pt x="4002263" y="206737"/>
                </a:cubicBezTo>
                <a:cubicBezTo>
                  <a:pt x="3985981" y="193292"/>
                  <a:pt x="4034826" y="202255"/>
                  <a:pt x="4034826" y="193292"/>
                </a:cubicBezTo>
                <a:cubicBezTo>
                  <a:pt x="4013117" y="184329"/>
                  <a:pt x="3953418" y="188811"/>
                  <a:pt x="3910001" y="188811"/>
                </a:cubicBezTo>
                <a:cubicBezTo>
                  <a:pt x="3915427" y="204496"/>
                  <a:pt x="3850301" y="193292"/>
                  <a:pt x="3823165" y="195533"/>
                </a:cubicBezTo>
                <a:cubicBezTo>
                  <a:pt x="3823165" y="200015"/>
                  <a:pt x="3823165" y="204496"/>
                  <a:pt x="3817738" y="204496"/>
                </a:cubicBezTo>
                <a:cubicBezTo>
                  <a:pt x="3763466" y="204496"/>
                  <a:pt x="3725475" y="208978"/>
                  <a:pt x="3676630" y="204496"/>
                </a:cubicBezTo>
                <a:cubicBezTo>
                  <a:pt x="3671203" y="195533"/>
                  <a:pt x="3671203" y="182088"/>
                  <a:pt x="3671203" y="170884"/>
                </a:cubicBezTo>
                <a:cubicBezTo>
                  <a:pt x="3676630" y="170884"/>
                  <a:pt x="3687485" y="170884"/>
                  <a:pt x="3692912" y="170884"/>
                </a:cubicBezTo>
                <a:cubicBezTo>
                  <a:pt x="3703766" y="161921"/>
                  <a:pt x="3682057" y="141754"/>
                  <a:pt x="3714621" y="141754"/>
                </a:cubicBezTo>
                <a:cubicBezTo>
                  <a:pt x="3720048" y="128309"/>
                  <a:pt x="3703766" y="128309"/>
                  <a:pt x="3698339" y="119346"/>
                </a:cubicBezTo>
                <a:cubicBezTo>
                  <a:pt x="3714621" y="114864"/>
                  <a:pt x="3720048" y="103660"/>
                  <a:pt x="3758039" y="108142"/>
                </a:cubicBezTo>
                <a:cubicBezTo>
                  <a:pt x="3752612" y="96938"/>
                  <a:pt x="3785175" y="101419"/>
                  <a:pt x="3785175" y="90215"/>
                </a:cubicBezTo>
                <a:cubicBezTo>
                  <a:pt x="3812311" y="92456"/>
                  <a:pt x="3850301" y="87974"/>
                  <a:pt x="3866583" y="92456"/>
                </a:cubicBezTo>
                <a:cubicBezTo>
                  <a:pt x="3866583" y="101419"/>
                  <a:pt x="3866583" y="108142"/>
                  <a:pt x="3866583" y="117105"/>
                </a:cubicBezTo>
                <a:cubicBezTo>
                  <a:pt x="3882865" y="117105"/>
                  <a:pt x="3920855" y="112623"/>
                  <a:pt x="3910001" y="126068"/>
                </a:cubicBezTo>
                <a:cubicBezTo>
                  <a:pt x="3926282" y="126068"/>
                  <a:pt x="3937136" y="126068"/>
                  <a:pt x="3953418" y="126068"/>
                </a:cubicBezTo>
                <a:cubicBezTo>
                  <a:pt x="3953418" y="121587"/>
                  <a:pt x="3947991" y="114864"/>
                  <a:pt x="3964272" y="117105"/>
                </a:cubicBezTo>
                <a:cubicBezTo>
                  <a:pt x="3985981" y="114864"/>
                  <a:pt x="3964272" y="130550"/>
                  <a:pt x="3991408" y="126068"/>
                </a:cubicBezTo>
                <a:cubicBezTo>
                  <a:pt x="4002263" y="119346"/>
                  <a:pt x="4002263" y="110383"/>
                  <a:pt x="4002263" y="99178"/>
                </a:cubicBezTo>
                <a:cubicBezTo>
                  <a:pt x="4013117" y="99178"/>
                  <a:pt x="4029399" y="99178"/>
                  <a:pt x="4040253" y="99178"/>
                </a:cubicBezTo>
                <a:cubicBezTo>
                  <a:pt x="4034826" y="87974"/>
                  <a:pt x="4067389" y="92456"/>
                  <a:pt x="4067389" y="83493"/>
                </a:cubicBezTo>
                <a:cubicBezTo>
                  <a:pt x="4121661" y="81252"/>
                  <a:pt x="4186788" y="83493"/>
                  <a:pt x="4235633" y="81252"/>
                </a:cubicBezTo>
                <a:cubicBezTo>
                  <a:pt x="4235633" y="76770"/>
                  <a:pt x="4235633" y="74530"/>
                  <a:pt x="4241060" y="74530"/>
                </a:cubicBezTo>
                <a:cubicBezTo>
                  <a:pt x="4306186" y="72289"/>
                  <a:pt x="4376740" y="76770"/>
                  <a:pt x="4431012" y="72289"/>
                </a:cubicBezTo>
                <a:cubicBezTo>
                  <a:pt x="4431012" y="67807"/>
                  <a:pt x="4431012" y="63326"/>
                  <a:pt x="4436439" y="63326"/>
                </a:cubicBezTo>
                <a:cubicBezTo>
                  <a:pt x="4447294" y="63326"/>
                  <a:pt x="4463575" y="63326"/>
                  <a:pt x="4474430" y="63326"/>
                </a:cubicBezTo>
                <a:cubicBezTo>
                  <a:pt x="4474430" y="67807"/>
                  <a:pt x="4469003" y="74530"/>
                  <a:pt x="4485284" y="72289"/>
                </a:cubicBezTo>
                <a:cubicBezTo>
                  <a:pt x="4506993" y="74530"/>
                  <a:pt x="4485284" y="63326"/>
                  <a:pt x="4501566" y="63326"/>
                </a:cubicBezTo>
                <a:cubicBezTo>
                  <a:pt x="4555838" y="63326"/>
                  <a:pt x="4615537" y="63326"/>
                  <a:pt x="4669809" y="63326"/>
                </a:cubicBezTo>
                <a:cubicBezTo>
                  <a:pt x="4675236" y="58844"/>
                  <a:pt x="4669809" y="54362"/>
                  <a:pt x="4675236" y="54362"/>
                </a:cubicBezTo>
                <a:cubicBezTo>
                  <a:pt x="4745790" y="54362"/>
                  <a:pt x="4816344" y="54362"/>
                  <a:pt x="4886898" y="54362"/>
                </a:cubicBezTo>
                <a:cubicBezTo>
                  <a:pt x="4892325" y="52122"/>
                  <a:pt x="4886898" y="45399"/>
                  <a:pt x="4897752" y="45399"/>
                </a:cubicBezTo>
                <a:cubicBezTo>
                  <a:pt x="4952024" y="45399"/>
                  <a:pt x="5006296" y="45399"/>
                  <a:pt x="5060568" y="45399"/>
                </a:cubicBezTo>
                <a:cubicBezTo>
                  <a:pt x="5065995" y="43159"/>
                  <a:pt x="5055141" y="34195"/>
                  <a:pt x="5071423" y="36436"/>
                </a:cubicBezTo>
                <a:cubicBezTo>
                  <a:pt x="5093132" y="34195"/>
                  <a:pt x="5071423" y="49881"/>
                  <a:pt x="5098559" y="45399"/>
                </a:cubicBezTo>
                <a:cubicBezTo>
                  <a:pt x="5114840" y="47640"/>
                  <a:pt x="5093132" y="36436"/>
                  <a:pt x="5109413" y="36436"/>
                </a:cubicBezTo>
                <a:cubicBezTo>
                  <a:pt x="5131122" y="36436"/>
                  <a:pt x="5152831" y="36436"/>
                  <a:pt x="5174540" y="36436"/>
                </a:cubicBezTo>
                <a:cubicBezTo>
                  <a:pt x="5174540" y="40918"/>
                  <a:pt x="5169112" y="45399"/>
                  <a:pt x="5179967" y="43159"/>
                </a:cubicBezTo>
                <a:cubicBezTo>
                  <a:pt x="5196248" y="34195"/>
                  <a:pt x="5245093" y="36436"/>
                  <a:pt x="5277657" y="34195"/>
                </a:cubicBezTo>
                <a:cubicBezTo>
                  <a:pt x="5277657" y="31954"/>
                  <a:pt x="5277657" y="29714"/>
                  <a:pt x="5283084" y="29714"/>
                </a:cubicBezTo>
                <a:cubicBezTo>
                  <a:pt x="5359065" y="27473"/>
                  <a:pt x="5424191" y="31954"/>
                  <a:pt x="5467609" y="20750"/>
                </a:cubicBezTo>
                <a:cubicBezTo>
                  <a:pt x="5478463" y="20750"/>
                  <a:pt x="5467609" y="29714"/>
                  <a:pt x="5489318" y="27473"/>
                </a:cubicBezTo>
                <a:cubicBezTo>
                  <a:pt x="5500172" y="27473"/>
                  <a:pt x="5494745" y="20750"/>
                  <a:pt x="5500172" y="20750"/>
                </a:cubicBezTo>
                <a:cubicBezTo>
                  <a:pt x="5511027" y="20750"/>
                  <a:pt x="5532735" y="18510"/>
                  <a:pt x="5538163" y="22991"/>
                </a:cubicBezTo>
                <a:cubicBezTo>
                  <a:pt x="5549017" y="31954"/>
                  <a:pt x="5516454" y="25232"/>
                  <a:pt x="5521881" y="31954"/>
                </a:cubicBezTo>
                <a:cubicBezTo>
                  <a:pt x="5527308" y="36436"/>
                  <a:pt x="5543590" y="36436"/>
                  <a:pt x="5559871" y="36436"/>
                </a:cubicBezTo>
                <a:cubicBezTo>
                  <a:pt x="5570726" y="34195"/>
                  <a:pt x="5554444" y="22991"/>
                  <a:pt x="5565299" y="20750"/>
                </a:cubicBezTo>
                <a:cubicBezTo>
                  <a:pt x="5592435" y="20750"/>
                  <a:pt x="5624998" y="20750"/>
                  <a:pt x="5657561" y="20750"/>
                </a:cubicBezTo>
                <a:cubicBezTo>
                  <a:pt x="5684697" y="20750"/>
                  <a:pt x="5722688" y="16269"/>
                  <a:pt x="5733542" y="25232"/>
                </a:cubicBezTo>
                <a:cubicBezTo>
                  <a:pt x="5728115" y="29714"/>
                  <a:pt x="5700979" y="25232"/>
                  <a:pt x="5690124" y="27473"/>
                </a:cubicBezTo>
                <a:cubicBezTo>
                  <a:pt x="5684697" y="29714"/>
                  <a:pt x="5690124" y="34195"/>
                  <a:pt x="5684697" y="34195"/>
                </a:cubicBezTo>
                <a:cubicBezTo>
                  <a:pt x="5652134" y="34195"/>
                  <a:pt x="5614143" y="34195"/>
                  <a:pt x="5581580" y="34195"/>
                </a:cubicBezTo>
                <a:cubicBezTo>
                  <a:pt x="5581580" y="43159"/>
                  <a:pt x="5565299" y="45399"/>
                  <a:pt x="5543590" y="43159"/>
                </a:cubicBezTo>
                <a:cubicBezTo>
                  <a:pt x="5538163" y="52122"/>
                  <a:pt x="5521881" y="54362"/>
                  <a:pt x="5500172" y="54362"/>
                </a:cubicBezTo>
                <a:cubicBezTo>
                  <a:pt x="5483891" y="52122"/>
                  <a:pt x="5505599" y="34195"/>
                  <a:pt x="5483891" y="34195"/>
                </a:cubicBezTo>
                <a:cubicBezTo>
                  <a:pt x="5467609" y="31954"/>
                  <a:pt x="5473036" y="40918"/>
                  <a:pt x="5473036" y="43159"/>
                </a:cubicBezTo>
                <a:cubicBezTo>
                  <a:pt x="5456754" y="43159"/>
                  <a:pt x="5445900" y="45399"/>
                  <a:pt x="5445900" y="52122"/>
                </a:cubicBezTo>
                <a:cubicBezTo>
                  <a:pt x="5445900" y="58844"/>
                  <a:pt x="5483891" y="49881"/>
                  <a:pt x="5473036" y="58844"/>
                </a:cubicBezTo>
                <a:cubicBezTo>
                  <a:pt x="5462182" y="63326"/>
                  <a:pt x="5451327" y="67807"/>
                  <a:pt x="5440473" y="72289"/>
                </a:cubicBezTo>
                <a:cubicBezTo>
                  <a:pt x="5424191" y="74530"/>
                  <a:pt x="5435046" y="65567"/>
                  <a:pt x="5429618" y="63326"/>
                </a:cubicBezTo>
                <a:cubicBezTo>
                  <a:pt x="5407910" y="63326"/>
                  <a:pt x="5386201" y="63326"/>
                  <a:pt x="5364492" y="63326"/>
                </a:cubicBezTo>
                <a:cubicBezTo>
                  <a:pt x="5369919" y="74530"/>
                  <a:pt x="5337356" y="72289"/>
                  <a:pt x="5326501" y="79011"/>
                </a:cubicBezTo>
                <a:cubicBezTo>
                  <a:pt x="5321074" y="72289"/>
                  <a:pt x="5299365" y="72289"/>
                  <a:pt x="5277657" y="72289"/>
                </a:cubicBezTo>
                <a:cubicBezTo>
                  <a:pt x="5283084" y="83493"/>
                  <a:pt x="5255948" y="79011"/>
                  <a:pt x="5234239" y="81252"/>
                </a:cubicBezTo>
                <a:cubicBezTo>
                  <a:pt x="5245093" y="94697"/>
                  <a:pt x="5207103" y="90215"/>
                  <a:pt x="5207103" y="99178"/>
                </a:cubicBezTo>
                <a:cubicBezTo>
                  <a:pt x="5174540" y="103660"/>
                  <a:pt x="5169112" y="94697"/>
                  <a:pt x="5158258" y="90215"/>
                </a:cubicBezTo>
                <a:cubicBezTo>
                  <a:pt x="5141976" y="92456"/>
                  <a:pt x="5158258" y="105901"/>
                  <a:pt x="5136549" y="105901"/>
                </a:cubicBezTo>
                <a:cubicBezTo>
                  <a:pt x="5131122" y="96938"/>
                  <a:pt x="5109413" y="96938"/>
                  <a:pt x="5082277" y="96938"/>
                </a:cubicBezTo>
                <a:cubicBezTo>
                  <a:pt x="5082277" y="103660"/>
                  <a:pt x="5082277" y="110383"/>
                  <a:pt x="5082277" y="117105"/>
                </a:cubicBezTo>
                <a:cubicBezTo>
                  <a:pt x="5071423" y="117105"/>
                  <a:pt x="5055141" y="117105"/>
                  <a:pt x="5044287" y="117105"/>
                </a:cubicBezTo>
                <a:cubicBezTo>
                  <a:pt x="5044287" y="114864"/>
                  <a:pt x="5044287" y="110383"/>
                  <a:pt x="5044287" y="108142"/>
                </a:cubicBezTo>
                <a:cubicBezTo>
                  <a:pt x="5017151" y="108142"/>
                  <a:pt x="4979160" y="101419"/>
                  <a:pt x="4973733" y="114864"/>
                </a:cubicBezTo>
                <a:cubicBezTo>
                  <a:pt x="4990015" y="119346"/>
                  <a:pt x="5028005" y="114864"/>
                  <a:pt x="5038859" y="121587"/>
                </a:cubicBezTo>
                <a:cubicBezTo>
                  <a:pt x="5022578" y="128309"/>
                  <a:pt x="4984587" y="123827"/>
                  <a:pt x="4952024" y="126068"/>
                </a:cubicBezTo>
                <a:cubicBezTo>
                  <a:pt x="4952024" y="121587"/>
                  <a:pt x="4952024" y="119346"/>
                  <a:pt x="4952024" y="117105"/>
                </a:cubicBezTo>
                <a:cubicBezTo>
                  <a:pt x="4935742" y="117105"/>
                  <a:pt x="4919461" y="117105"/>
                  <a:pt x="4908606" y="117105"/>
                </a:cubicBezTo>
                <a:cubicBezTo>
                  <a:pt x="4903179" y="119346"/>
                  <a:pt x="4908606" y="123827"/>
                  <a:pt x="4903179" y="126068"/>
                </a:cubicBezTo>
                <a:cubicBezTo>
                  <a:pt x="4859762" y="126068"/>
                  <a:pt x="4821771" y="126068"/>
                  <a:pt x="4783781" y="126068"/>
                </a:cubicBezTo>
                <a:cubicBezTo>
                  <a:pt x="4778353" y="135031"/>
                  <a:pt x="4756645" y="135031"/>
                  <a:pt x="4751217" y="141754"/>
                </a:cubicBezTo>
                <a:cubicBezTo>
                  <a:pt x="4718654" y="141754"/>
                  <a:pt x="4691518" y="141754"/>
                  <a:pt x="4669809" y="143995"/>
                </a:cubicBezTo>
                <a:cubicBezTo>
                  <a:pt x="4669809" y="148476"/>
                  <a:pt x="4675236" y="152958"/>
                  <a:pt x="4664382" y="152958"/>
                </a:cubicBezTo>
                <a:cubicBezTo>
                  <a:pt x="4631819" y="152958"/>
                  <a:pt x="4615537" y="150717"/>
                  <a:pt x="4582974" y="152958"/>
                </a:cubicBezTo>
                <a:cubicBezTo>
                  <a:pt x="4582974" y="157439"/>
                  <a:pt x="4582974" y="161921"/>
                  <a:pt x="4572120" y="161921"/>
                </a:cubicBezTo>
                <a:cubicBezTo>
                  <a:pt x="4555838" y="161921"/>
                  <a:pt x="4539556" y="161921"/>
                  <a:pt x="4523275" y="161921"/>
                </a:cubicBezTo>
                <a:cubicBezTo>
                  <a:pt x="4523275" y="155199"/>
                  <a:pt x="4523275" y="150717"/>
                  <a:pt x="4506993" y="150717"/>
                </a:cubicBezTo>
                <a:cubicBezTo>
                  <a:pt x="4496139" y="150717"/>
                  <a:pt x="4490711" y="155199"/>
                  <a:pt x="4496139" y="159680"/>
                </a:cubicBezTo>
                <a:cubicBezTo>
                  <a:pt x="4501566" y="164162"/>
                  <a:pt x="4523275" y="159680"/>
                  <a:pt x="4517847" y="170884"/>
                </a:cubicBezTo>
                <a:cubicBezTo>
                  <a:pt x="4496139" y="168643"/>
                  <a:pt x="4463575" y="173125"/>
                  <a:pt x="4452721" y="168643"/>
                </a:cubicBezTo>
                <a:cubicBezTo>
                  <a:pt x="4447294" y="157439"/>
                  <a:pt x="4485284" y="166402"/>
                  <a:pt x="4474430" y="152958"/>
                </a:cubicBezTo>
                <a:cubicBezTo>
                  <a:pt x="4458148" y="150717"/>
                  <a:pt x="4447294" y="155199"/>
                  <a:pt x="4452721" y="161921"/>
                </a:cubicBezTo>
                <a:cubicBezTo>
                  <a:pt x="4441867" y="161921"/>
                  <a:pt x="4431012" y="161921"/>
                  <a:pt x="4431012" y="168643"/>
                </a:cubicBezTo>
                <a:cubicBezTo>
                  <a:pt x="4441867" y="170884"/>
                  <a:pt x="4458148" y="170884"/>
                  <a:pt x="4452721" y="179847"/>
                </a:cubicBezTo>
                <a:cubicBezTo>
                  <a:pt x="4436439" y="179847"/>
                  <a:pt x="4414731" y="177606"/>
                  <a:pt x="4403876" y="182088"/>
                </a:cubicBezTo>
                <a:cubicBezTo>
                  <a:pt x="4403876" y="186570"/>
                  <a:pt x="4420158" y="193292"/>
                  <a:pt x="4403876" y="195533"/>
                </a:cubicBezTo>
                <a:cubicBezTo>
                  <a:pt x="4387594" y="197774"/>
                  <a:pt x="4387594" y="193292"/>
                  <a:pt x="4393022" y="188811"/>
                </a:cubicBezTo>
                <a:cubicBezTo>
                  <a:pt x="4355031" y="184329"/>
                  <a:pt x="4355031" y="197774"/>
                  <a:pt x="4322468" y="195533"/>
                </a:cubicBezTo>
                <a:cubicBezTo>
                  <a:pt x="4322468" y="200015"/>
                  <a:pt x="4327895" y="206737"/>
                  <a:pt x="4317041" y="206737"/>
                </a:cubicBezTo>
                <a:cubicBezTo>
                  <a:pt x="4289905" y="208978"/>
                  <a:pt x="4284478" y="200015"/>
                  <a:pt x="4268196" y="195533"/>
                </a:cubicBezTo>
                <a:cubicBezTo>
                  <a:pt x="4257341" y="195533"/>
                  <a:pt x="4251914" y="200015"/>
                  <a:pt x="4257341" y="204496"/>
                </a:cubicBezTo>
                <a:cubicBezTo>
                  <a:pt x="4257341" y="208978"/>
                  <a:pt x="4289905" y="204496"/>
                  <a:pt x="4279050" y="213459"/>
                </a:cubicBezTo>
                <a:cubicBezTo>
                  <a:pt x="4273623" y="217941"/>
                  <a:pt x="4251914" y="215700"/>
                  <a:pt x="4235633" y="215700"/>
                </a:cubicBezTo>
                <a:cubicBezTo>
                  <a:pt x="4235633" y="222422"/>
                  <a:pt x="4235633" y="226904"/>
                  <a:pt x="4235633" y="233627"/>
                </a:cubicBezTo>
                <a:cubicBezTo>
                  <a:pt x="4241060" y="233627"/>
                  <a:pt x="4246487" y="233627"/>
                  <a:pt x="4257341" y="233627"/>
                </a:cubicBezTo>
                <a:cubicBezTo>
                  <a:pt x="4262769" y="231386"/>
                  <a:pt x="4257341" y="220182"/>
                  <a:pt x="4279050" y="224663"/>
                </a:cubicBezTo>
                <a:cubicBezTo>
                  <a:pt x="4284478" y="220182"/>
                  <a:pt x="4273623" y="213459"/>
                  <a:pt x="4289905" y="215700"/>
                </a:cubicBezTo>
                <a:cubicBezTo>
                  <a:pt x="4311614" y="213459"/>
                  <a:pt x="4289905" y="229145"/>
                  <a:pt x="4317041" y="224663"/>
                </a:cubicBezTo>
                <a:cubicBezTo>
                  <a:pt x="4311614" y="215700"/>
                  <a:pt x="4338750" y="220182"/>
                  <a:pt x="4344177" y="215700"/>
                </a:cubicBezTo>
                <a:cubicBezTo>
                  <a:pt x="4349604" y="213459"/>
                  <a:pt x="4333322" y="204496"/>
                  <a:pt x="4355031" y="206737"/>
                </a:cubicBezTo>
                <a:cubicBezTo>
                  <a:pt x="4376740" y="204496"/>
                  <a:pt x="4355031" y="220182"/>
                  <a:pt x="4376740" y="215700"/>
                </a:cubicBezTo>
                <a:cubicBezTo>
                  <a:pt x="4376740" y="215700"/>
                  <a:pt x="4382167" y="215700"/>
                  <a:pt x="4387594" y="215700"/>
                </a:cubicBezTo>
                <a:cubicBezTo>
                  <a:pt x="4393022" y="213459"/>
                  <a:pt x="4387594" y="202255"/>
                  <a:pt x="4409303" y="206737"/>
                </a:cubicBezTo>
                <a:cubicBezTo>
                  <a:pt x="4414731" y="204496"/>
                  <a:pt x="4403876" y="195533"/>
                  <a:pt x="4420158" y="197774"/>
                </a:cubicBezTo>
                <a:cubicBezTo>
                  <a:pt x="4431012" y="200015"/>
                  <a:pt x="4425585" y="208978"/>
                  <a:pt x="4447294" y="206737"/>
                </a:cubicBezTo>
                <a:cubicBezTo>
                  <a:pt x="4463575" y="208978"/>
                  <a:pt x="4441867" y="195533"/>
                  <a:pt x="4463575" y="197774"/>
                </a:cubicBezTo>
                <a:cubicBezTo>
                  <a:pt x="4485284" y="195533"/>
                  <a:pt x="4469003" y="206737"/>
                  <a:pt x="4490711" y="204496"/>
                </a:cubicBezTo>
                <a:cubicBezTo>
                  <a:pt x="4490711" y="195533"/>
                  <a:pt x="4517847" y="197774"/>
                  <a:pt x="4539556" y="197774"/>
                </a:cubicBezTo>
                <a:cubicBezTo>
                  <a:pt x="4544984" y="195533"/>
                  <a:pt x="4539556" y="191051"/>
                  <a:pt x="4544984" y="191051"/>
                </a:cubicBezTo>
                <a:cubicBezTo>
                  <a:pt x="4572120" y="191051"/>
                  <a:pt x="4599256" y="191051"/>
                  <a:pt x="4626392" y="191051"/>
                </a:cubicBezTo>
                <a:cubicBezTo>
                  <a:pt x="4626392" y="184329"/>
                  <a:pt x="4631819" y="173125"/>
                  <a:pt x="4615537" y="170884"/>
                </a:cubicBezTo>
                <a:cubicBezTo>
                  <a:pt x="4593828" y="166402"/>
                  <a:pt x="4610110" y="179847"/>
                  <a:pt x="4599256" y="179847"/>
                </a:cubicBezTo>
                <a:cubicBezTo>
                  <a:pt x="4582974" y="177606"/>
                  <a:pt x="4572120" y="177606"/>
                  <a:pt x="4561265" y="175366"/>
                </a:cubicBezTo>
                <a:cubicBezTo>
                  <a:pt x="4577547" y="175366"/>
                  <a:pt x="4582974" y="168643"/>
                  <a:pt x="4588401" y="161921"/>
                </a:cubicBezTo>
                <a:cubicBezTo>
                  <a:pt x="4599256" y="161921"/>
                  <a:pt x="4610110" y="161921"/>
                  <a:pt x="4626392" y="161921"/>
                </a:cubicBezTo>
                <a:cubicBezTo>
                  <a:pt x="4626392" y="164162"/>
                  <a:pt x="4626392" y="168643"/>
                  <a:pt x="4626392" y="170884"/>
                </a:cubicBezTo>
                <a:cubicBezTo>
                  <a:pt x="4648101" y="170884"/>
                  <a:pt x="4669809" y="170884"/>
                  <a:pt x="4691518" y="170884"/>
                </a:cubicBezTo>
                <a:cubicBezTo>
                  <a:pt x="4691518" y="175366"/>
                  <a:pt x="4691518" y="182088"/>
                  <a:pt x="4707800" y="179847"/>
                </a:cubicBezTo>
                <a:cubicBezTo>
                  <a:pt x="4724081" y="177606"/>
                  <a:pt x="4702373" y="161921"/>
                  <a:pt x="4718654" y="161921"/>
                </a:cubicBezTo>
                <a:cubicBezTo>
                  <a:pt x="4751217" y="161921"/>
                  <a:pt x="4789208" y="161921"/>
                  <a:pt x="4821771" y="161921"/>
                </a:cubicBezTo>
                <a:cubicBezTo>
                  <a:pt x="4816344" y="150717"/>
                  <a:pt x="4848907" y="155199"/>
                  <a:pt x="4848907" y="143995"/>
                </a:cubicBezTo>
                <a:cubicBezTo>
                  <a:pt x="4870616" y="143995"/>
                  <a:pt x="4886898" y="143995"/>
                  <a:pt x="4908606" y="143995"/>
                </a:cubicBezTo>
                <a:cubicBezTo>
                  <a:pt x="4908606" y="148476"/>
                  <a:pt x="4908606" y="150717"/>
                  <a:pt x="4908606" y="152958"/>
                </a:cubicBezTo>
                <a:cubicBezTo>
                  <a:pt x="4935742" y="148476"/>
                  <a:pt x="4924888" y="161921"/>
                  <a:pt x="4941170" y="161921"/>
                </a:cubicBezTo>
                <a:cubicBezTo>
                  <a:pt x="4941170" y="159680"/>
                  <a:pt x="4957451" y="159680"/>
                  <a:pt x="4952024" y="155199"/>
                </a:cubicBezTo>
                <a:cubicBezTo>
                  <a:pt x="4957451" y="150717"/>
                  <a:pt x="4930315" y="157439"/>
                  <a:pt x="4930315" y="150717"/>
                </a:cubicBezTo>
                <a:cubicBezTo>
                  <a:pt x="4930315" y="143995"/>
                  <a:pt x="4924888" y="132790"/>
                  <a:pt x="4952024" y="137272"/>
                </a:cubicBezTo>
                <a:cubicBezTo>
                  <a:pt x="4952024" y="141754"/>
                  <a:pt x="4952024" y="146235"/>
                  <a:pt x="4952024" y="150717"/>
                </a:cubicBezTo>
                <a:cubicBezTo>
                  <a:pt x="4968306" y="150717"/>
                  <a:pt x="4973733" y="155199"/>
                  <a:pt x="4995442" y="152958"/>
                </a:cubicBezTo>
                <a:cubicBezTo>
                  <a:pt x="4995442" y="143995"/>
                  <a:pt x="5022578" y="146235"/>
                  <a:pt x="5028005" y="137272"/>
                </a:cubicBezTo>
                <a:cubicBezTo>
                  <a:pt x="5065995" y="132790"/>
                  <a:pt x="5076850" y="139513"/>
                  <a:pt x="5103986" y="141754"/>
                </a:cubicBezTo>
                <a:cubicBezTo>
                  <a:pt x="5114840" y="130550"/>
                  <a:pt x="5082277" y="137272"/>
                  <a:pt x="5082277" y="130550"/>
                </a:cubicBezTo>
                <a:cubicBezTo>
                  <a:pt x="5103986" y="130550"/>
                  <a:pt x="5098559" y="119346"/>
                  <a:pt x="5114840" y="117105"/>
                </a:cubicBezTo>
                <a:cubicBezTo>
                  <a:pt x="5136549" y="114864"/>
                  <a:pt x="5114840" y="130550"/>
                  <a:pt x="5147404" y="126068"/>
                </a:cubicBezTo>
                <a:cubicBezTo>
                  <a:pt x="5152831" y="110383"/>
                  <a:pt x="5217957" y="119346"/>
                  <a:pt x="5255948" y="117105"/>
                </a:cubicBezTo>
                <a:cubicBezTo>
                  <a:pt x="5255948" y="108142"/>
                  <a:pt x="5277657" y="108142"/>
                  <a:pt x="5304793" y="108142"/>
                </a:cubicBezTo>
                <a:cubicBezTo>
                  <a:pt x="5304793" y="103660"/>
                  <a:pt x="5299365" y="96938"/>
                  <a:pt x="5310220" y="99178"/>
                </a:cubicBezTo>
                <a:cubicBezTo>
                  <a:pt x="5321074" y="101419"/>
                  <a:pt x="5315647" y="110383"/>
                  <a:pt x="5337356" y="108142"/>
                </a:cubicBezTo>
                <a:cubicBezTo>
                  <a:pt x="5337356" y="94697"/>
                  <a:pt x="5397055" y="103660"/>
                  <a:pt x="5402482" y="92456"/>
                </a:cubicBezTo>
                <a:cubicBezTo>
                  <a:pt x="5397055" y="99178"/>
                  <a:pt x="5413337" y="99178"/>
                  <a:pt x="5429618" y="99178"/>
                </a:cubicBezTo>
                <a:cubicBezTo>
                  <a:pt x="5440473" y="96938"/>
                  <a:pt x="5424191" y="81252"/>
                  <a:pt x="5440473" y="81252"/>
                </a:cubicBezTo>
                <a:cubicBezTo>
                  <a:pt x="5451327" y="83493"/>
                  <a:pt x="5462182" y="83493"/>
                  <a:pt x="5473036" y="83493"/>
                </a:cubicBezTo>
                <a:cubicBezTo>
                  <a:pt x="5473036" y="85734"/>
                  <a:pt x="5473036" y="87974"/>
                  <a:pt x="5473036" y="90215"/>
                </a:cubicBezTo>
                <a:cubicBezTo>
                  <a:pt x="5527308" y="85734"/>
                  <a:pt x="5559871" y="76770"/>
                  <a:pt x="5619571" y="83493"/>
                </a:cubicBezTo>
                <a:cubicBezTo>
                  <a:pt x="5630425" y="81252"/>
                  <a:pt x="5614143" y="70048"/>
                  <a:pt x="5635852" y="72289"/>
                </a:cubicBezTo>
                <a:cubicBezTo>
                  <a:pt x="5652134" y="70048"/>
                  <a:pt x="5646707" y="76770"/>
                  <a:pt x="5646707" y="81252"/>
                </a:cubicBezTo>
                <a:cubicBezTo>
                  <a:pt x="5662988" y="79011"/>
                  <a:pt x="5679270" y="81252"/>
                  <a:pt x="5690124" y="79011"/>
                </a:cubicBezTo>
                <a:cubicBezTo>
                  <a:pt x="5700979" y="63326"/>
                  <a:pt x="5657561" y="63326"/>
                  <a:pt x="5679270" y="54362"/>
                </a:cubicBezTo>
                <a:cubicBezTo>
                  <a:pt x="5695552" y="52122"/>
                  <a:pt x="5684697" y="58844"/>
                  <a:pt x="5690124" y="63326"/>
                </a:cubicBezTo>
                <a:cubicBezTo>
                  <a:pt x="5733542" y="63326"/>
                  <a:pt x="5776960" y="63326"/>
                  <a:pt x="5820377" y="63326"/>
                </a:cubicBezTo>
                <a:cubicBezTo>
                  <a:pt x="5820377" y="58844"/>
                  <a:pt x="5814950" y="54362"/>
                  <a:pt x="5825805" y="54362"/>
                </a:cubicBezTo>
                <a:cubicBezTo>
                  <a:pt x="5858368" y="54362"/>
                  <a:pt x="5896358" y="54362"/>
                  <a:pt x="5934349" y="54362"/>
                </a:cubicBezTo>
                <a:cubicBezTo>
                  <a:pt x="5934349" y="49881"/>
                  <a:pt x="5928922" y="43159"/>
                  <a:pt x="5945203" y="45399"/>
                </a:cubicBezTo>
                <a:cubicBezTo>
                  <a:pt x="5950630" y="47640"/>
                  <a:pt x="5945203" y="58844"/>
                  <a:pt x="5966912" y="54362"/>
                </a:cubicBezTo>
                <a:cubicBezTo>
                  <a:pt x="5983194" y="56603"/>
                  <a:pt x="5966912" y="45399"/>
                  <a:pt x="5977766" y="45399"/>
                </a:cubicBezTo>
                <a:cubicBezTo>
                  <a:pt x="6026611" y="45399"/>
                  <a:pt x="6075456" y="45399"/>
                  <a:pt x="6124301" y="45399"/>
                </a:cubicBezTo>
                <a:cubicBezTo>
                  <a:pt x="6124301" y="43159"/>
                  <a:pt x="6124301" y="38677"/>
                  <a:pt x="6124301" y="34195"/>
                </a:cubicBezTo>
                <a:cubicBezTo>
                  <a:pt x="6113447" y="34195"/>
                  <a:pt x="6080883" y="38677"/>
                  <a:pt x="6086311" y="31954"/>
                </a:cubicBezTo>
                <a:cubicBezTo>
                  <a:pt x="6108019" y="22991"/>
                  <a:pt x="6135155" y="29714"/>
                  <a:pt x="6167719" y="29714"/>
                </a:cubicBezTo>
                <a:cubicBezTo>
                  <a:pt x="6162292" y="34195"/>
                  <a:pt x="6167719" y="36436"/>
                  <a:pt x="6184000" y="34195"/>
                </a:cubicBezTo>
                <a:cubicBezTo>
                  <a:pt x="6200282" y="38677"/>
                  <a:pt x="6184000" y="27473"/>
                  <a:pt x="6200282" y="29714"/>
                </a:cubicBezTo>
                <a:cubicBezTo>
                  <a:pt x="6238272" y="25232"/>
                  <a:pt x="6238272" y="40918"/>
                  <a:pt x="6276263" y="36436"/>
                </a:cubicBezTo>
                <a:cubicBezTo>
                  <a:pt x="6270835" y="22991"/>
                  <a:pt x="6314253" y="27473"/>
                  <a:pt x="6346816" y="27473"/>
                </a:cubicBezTo>
                <a:cubicBezTo>
                  <a:pt x="6346816" y="11787"/>
                  <a:pt x="6390234" y="25232"/>
                  <a:pt x="6401088" y="27473"/>
                </a:cubicBezTo>
                <a:cubicBezTo>
                  <a:pt x="6417370" y="25232"/>
                  <a:pt x="6395661" y="9546"/>
                  <a:pt x="6411943" y="9546"/>
                </a:cubicBezTo>
                <a:cubicBezTo>
                  <a:pt x="6439079" y="9546"/>
                  <a:pt x="6466215" y="9546"/>
                  <a:pt x="6487924" y="9546"/>
                </a:cubicBezTo>
                <a:cubicBezTo>
                  <a:pt x="6487924" y="14028"/>
                  <a:pt x="6493351" y="18510"/>
                  <a:pt x="6493351" y="20750"/>
                </a:cubicBezTo>
                <a:cubicBezTo>
                  <a:pt x="6509633" y="20750"/>
                  <a:pt x="6520487" y="20750"/>
                  <a:pt x="6536769" y="20750"/>
                </a:cubicBezTo>
                <a:cubicBezTo>
                  <a:pt x="6536769" y="16269"/>
                  <a:pt x="6531341" y="7306"/>
                  <a:pt x="6547623" y="9546"/>
                </a:cubicBezTo>
                <a:cubicBezTo>
                  <a:pt x="6563905" y="7306"/>
                  <a:pt x="6558477" y="14028"/>
                  <a:pt x="6558477" y="18510"/>
                </a:cubicBezTo>
                <a:cubicBezTo>
                  <a:pt x="6580186" y="18510"/>
                  <a:pt x="6601895" y="18510"/>
                  <a:pt x="6618177" y="18510"/>
                </a:cubicBezTo>
                <a:cubicBezTo>
                  <a:pt x="6629031" y="18510"/>
                  <a:pt x="6618177" y="27473"/>
                  <a:pt x="6634458" y="27473"/>
                </a:cubicBezTo>
                <a:cubicBezTo>
                  <a:pt x="6650740" y="18510"/>
                  <a:pt x="6661594" y="18510"/>
                  <a:pt x="6677876" y="27473"/>
                </a:cubicBezTo>
                <a:cubicBezTo>
                  <a:pt x="6694158" y="22991"/>
                  <a:pt x="6715866" y="18510"/>
                  <a:pt x="6721294" y="9546"/>
                </a:cubicBezTo>
                <a:cubicBezTo>
                  <a:pt x="6737575" y="9546"/>
                  <a:pt x="6759284" y="9546"/>
                  <a:pt x="6775566" y="9546"/>
                </a:cubicBezTo>
                <a:cubicBezTo>
                  <a:pt x="6775566" y="14028"/>
                  <a:pt x="6775566" y="16269"/>
                  <a:pt x="6775566" y="20750"/>
                </a:cubicBezTo>
                <a:cubicBezTo>
                  <a:pt x="6797275" y="20750"/>
                  <a:pt x="6797275" y="16269"/>
                  <a:pt x="6818983" y="18510"/>
                </a:cubicBezTo>
                <a:cubicBezTo>
                  <a:pt x="6813556" y="9546"/>
                  <a:pt x="6824411" y="9546"/>
                  <a:pt x="6846119" y="9546"/>
                </a:cubicBezTo>
                <a:cubicBezTo>
                  <a:pt x="6840692" y="2824"/>
                  <a:pt x="6846119" y="-1658"/>
                  <a:pt x="6867828" y="583"/>
                </a:cubicBezTo>
                <a:close/>
              </a:path>
            </a:pathLst>
          </a:custGeom>
        </p:spPr>
        <p:txBody>
          <a:bodyPr wrap="square">
            <a:noAutofit/>
          </a:bodyPr>
          <a:lstStyle/>
          <a:p>
            <a:endParaRPr lang="zh-CN" altLang="en-US"/>
          </a:p>
        </p:txBody>
      </p:sp>
      <p:sp>
        <p:nvSpPr>
          <p:cNvPr id="4" name="日期占位符 3"/>
          <p:cNvSpPr>
            <a:spLocks noGrp="1"/>
          </p:cNvSpPr>
          <p:nvPr>
            <p:ph type="dt" sz="half" idx="10"/>
          </p:nvPr>
        </p:nvSpPr>
        <p:spPr>
          <a:xfrm>
            <a:off x="710184" y="7179310"/>
            <a:ext cx="2743200" cy="365125"/>
          </a:xfrm>
        </p:spPr>
        <p:txBody>
          <a:bodyPr/>
          <a:lstStyle/>
          <a:p>
            <a:fld id="{9110B31F-EC73-4583-9292-644989056456}" type="datetimeFigureOut">
              <a:rPr lang="zh-CN" altLang="en-US" smtClean="0"/>
              <a:t>2016/5/21</a:t>
            </a:fld>
            <a:endParaRPr lang="zh-CN" altLang="en-US"/>
          </a:p>
        </p:txBody>
      </p:sp>
      <p:sp>
        <p:nvSpPr>
          <p:cNvPr id="6" name="灯片编号占位符 5"/>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88036213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117115098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270029043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29757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82278024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86577420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389961073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272317739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109051451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424701364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110B31F-EC73-4583-9292-644989056456}" type="datetimeFigureOut">
              <a:rPr lang="zh-CN" altLang="en-US" smtClean="0"/>
              <a:t>2016/5/21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186358065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0B31F-EC73-4583-9292-644989056456}" type="datetimeFigureOut">
              <a:rPr lang="zh-CN" altLang="en-US" smtClean="0"/>
              <a:t>2016/5/21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099B8B-A2A7-4A3B-AAF3-1C87D86A622A}" type="slidenum">
              <a:rPr lang="zh-CN" altLang="en-US" smtClean="0"/>
              <a:t>‹#›</a:t>
            </a:fld>
            <a:endParaRPr lang="zh-CN" altLang="en-US"/>
          </a:p>
        </p:txBody>
      </p:sp>
    </p:spTree>
    <p:extLst>
      <p:ext uri="{BB962C8B-B14F-4D97-AF65-F5344CB8AC3E}">
        <p14:creationId xmlns:p14="http://schemas.microsoft.com/office/powerpoint/2010/main" val="301162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pic>
        <p:nvPicPr>
          <p:cNvPr id="9" name="图片 8"/>
          <p:cNvPicPr>
            <a:picLocks/>
          </p:cNvPicPr>
          <p:nvPr/>
        </p:nvPicPr>
        <p:blipFill>
          <a:blip r:embed="rId4">
            <a:extLst>
              <a:ext uri="{28A0092B-C50C-407E-A947-70E740481C1C}">
                <a14:useLocalDpi xmlns:a14="http://schemas.microsoft.com/office/drawing/2010/main" val="0"/>
              </a:ext>
            </a:extLst>
          </a:blip>
          <a:stretch>
            <a:fillRect/>
          </a:stretch>
        </p:blipFill>
        <p:spPr>
          <a:xfrm rot="5082937">
            <a:off x="8254861" y="1764742"/>
            <a:ext cx="1512610" cy="5717707"/>
          </a:xfrm>
          <a:prstGeom prst="rect">
            <a:avLst/>
          </a:prstGeom>
        </p:spPr>
      </p:pic>
      <p:sp>
        <p:nvSpPr>
          <p:cNvPr id="2" name="矩形 1"/>
          <p:cNvSpPr/>
          <p:nvPr/>
        </p:nvSpPr>
        <p:spPr>
          <a:xfrm>
            <a:off x="1703286" y="1414515"/>
            <a:ext cx="3419021" cy="3429087"/>
          </a:xfrm>
          <a:prstGeom prst="rect">
            <a:avLst/>
          </a:prstGeom>
          <a:blipFill dpi="0" rotWithShape="1">
            <a:blip r:embed="rId5">
              <a:alphaModFix amt="5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947847" y="2960452"/>
            <a:ext cx="8420100" cy="923330"/>
          </a:xfrm>
          <a:prstGeom prst="rect">
            <a:avLst/>
          </a:prstGeom>
          <a:noFill/>
        </p:spPr>
        <p:txBody>
          <a:bodyPr wrap="square" rtlCol="0">
            <a:spAutoFit/>
          </a:bodyPr>
          <a:lstStyle/>
          <a:p>
            <a:r>
              <a:rPr lang="zh-CN" altLang="en-US" sz="5400" dirty="0" smtClean="0">
                <a:solidFill>
                  <a:srgbClr val="8E0000"/>
                </a:solidFill>
                <a:latin typeface="华文行楷" panose="02010800040101010101" pitchFamily="2" charset="-122"/>
                <a:ea typeface="华文行楷" panose="02010800040101010101" pitchFamily="2" charset="-122"/>
              </a:rPr>
              <a:t>延迟退休年龄相关问题研究</a:t>
            </a:r>
            <a:endParaRPr lang="zh-CN" altLang="en-US" sz="5400" dirty="0">
              <a:solidFill>
                <a:srgbClr val="8E0000"/>
              </a:solidFill>
              <a:latin typeface="华文行楷" panose="02010800040101010101" pitchFamily="2" charset="-122"/>
              <a:ea typeface="华文行楷" panose="02010800040101010101" pitchFamily="2" charset="-122"/>
            </a:endParaRP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90172"/>
            <a:ext cx="3214027" cy="6858000"/>
          </a:xfrm>
          <a:prstGeom prst="rect">
            <a:avLst/>
          </a:prstGeom>
        </p:spPr>
      </p:pic>
      <p:sp>
        <p:nvSpPr>
          <p:cNvPr id="34" name="矩形 33"/>
          <p:cNvSpPr/>
          <p:nvPr/>
        </p:nvSpPr>
        <p:spPr>
          <a:xfrm>
            <a:off x="9239250" y="-67620"/>
            <a:ext cx="2952750" cy="2033640"/>
          </a:xfrm>
          <a:prstGeom prst="rect">
            <a:avLst/>
          </a:prstGeom>
          <a:blipFill dpi="0" rotWithShape="1">
            <a:blip r:embed="rId7">
              <a:alphaModFix amt="5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flipV="1">
            <a:off x="2209342" y="5725221"/>
            <a:ext cx="3917650" cy="225626"/>
          </a:xfrm>
          <a:prstGeom prst="rect">
            <a:avLst/>
          </a:prstGeom>
          <a:blipFill dpi="0" rotWithShape="1">
            <a:blip r:embed="rId8">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92431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1000"/>
                                        <p:tgtEl>
                                          <p:spTgt spid="34"/>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6" presetClass="entr" presetSubtype="32"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circle(out)">
                                      <p:cBhvr>
                                        <p:cTn id="13" dur="1500"/>
                                        <p:tgtEl>
                                          <p:spTgt spid="2"/>
                                        </p:tgtEl>
                                      </p:cBhvr>
                                    </p:animEffect>
                                  </p:childTnLst>
                                </p:cTn>
                              </p:par>
                              <p:par>
                                <p:cTn id="14" presetID="16" presetClass="entr" presetSubtype="37" fill="hold" grpId="0" nodeType="withEffect">
                                  <p:stCondLst>
                                    <p:cond delay="175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750"/>
                                        <p:tgtEl>
                                          <p:spTgt spid="6"/>
                                        </p:tgtEl>
                                      </p:cBhvr>
                                    </p:animEffect>
                                  </p:childTnLst>
                                </p:cTn>
                              </p:par>
                              <p:par>
                                <p:cTn id="17" presetID="22" presetClass="entr" presetSubtype="8" fill="hold" nodeType="withEffect">
                                  <p:stCondLst>
                                    <p:cond delay="20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sp>
        <p:nvSpPr>
          <p:cNvPr id="3" name="矩形 2"/>
          <p:cNvSpPr/>
          <p:nvPr/>
        </p:nvSpPr>
        <p:spPr>
          <a:xfrm>
            <a:off x="1195386" y="2782004"/>
            <a:ext cx="6096000" cy="461665"/>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一、政府应制定渐进式延迟退休年龄</a:t>
            </a:r>
            <a:r>
              <a:rPr lang="zh-CN" altLang="en-US" sz="2400" b="1" dirty="0" smtClean="0">
                <a:latin typeface="楷体" panose="02010609060101010101" pitchFamily="49" charset="-122"/>
                <a:ea typeface="楷体" panose="02010609060101010101" pitchFamily="49" charset="-122"/>
              </a:rPr>
              <a:t>政策</a:t>
            </a:r>
            <a:endParaRPr lang="zh-CN" altLang="en-US" sz="2400" b="1" dirty="0">
              <a:latin typeface="楷体" panose="02010609060101010101" pitchFamily="49" charset="-122"/>
              <a:ea typeface="楷体" panose="02010609060101010101" pitchFamily="49" charset="-122"/>
            </a:endParaRPr>
          </a:p>
        </p:txBody>
      </p:sp>
      <p:sp>
        <p:nvSpPr>
          <p:cNvPr id="11" name="矩形 10"/>
          <p:cNvSpPr/>
          <p:nvPr/>
        </p:nvSpPr>
        <p:spPr>
          <a:xfrm>
            <a:off x="1195386" y="3543704"/>
            <a:ext cx="6096000" cy="1938992"/>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在制定延迟退休年龄方案过程中，会充分考虑社会各界的意见和看法，综合平衡。总的考虑是，根据人口老龄化的趋势和劳动力状况，把握调整的节点和节奏，“小步慢走，渐进到位”，即每年只会延长几个月的退休年龄，同时提前向社会预告，给公众以心理预期。</a:t>
            </a: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9097" y="0"/>
            <a:ext cx="3582903" cy="6423983"/>
          </a:xfrm>
          <a:prstGeom prst="rect">
            <a:avLst/>
          </a:prstGeom>
        </p:spPr>
      </p:pic>
    </p:spTree>
    <p:extLst>
      <p:ext uri="{BB962C8B-B14F-4D97-AF65-F5344CB8AC3E}">
        <p14:creationId xmlns:p14="http://schemas.microsoft.com/office/powerpoint/2010/main" val="21578827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50"/>
                                        <p:tgtEl>
                                          <p:spTgt spid="11"/>
                                        </p:tgtEl>
                                      </p:cBhvr>
                                    </p:animEffect>
                                    <p:anim calcmode="lin" valueType="num">
                                      <p:cBhvr>
                                        <p:cTn id="15" dur="750" fill="hold"/>
                                        <p:tgtEl>
                                          <p:spTgt spid="11"/>
                                        </p:tgtEl>
                                        <p:attrNameLst>
                                          <p:attrName>ppt_x</p:attrName>
                                        </p:attrNameLst>
                                      </p:cBhvr>
                                      <p:tavLst>
                                        <p:tav tm="0">
                                          <p:val>
                                            <p:strVal val="#ppt_x"/>
                                          </p:val>
                                        </p:tav>
                                        <p:tav tm="100000">
                                          <p:val>
                                            <p:strVal val="#ppt_x"/>
                                          </p:val>
                                        </p:tav>
                                      </p:tavLst>
                                    </p:anim>
                                    <p:anim calcmode="lin" valueType="num">
                                      <p:cBhvr>
                                        <p:cTn id="16"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sp>
        <p:nvSpPr>
          <p:cNvPr id="7" name="矩形 6"/>
          <p:cNvSpPr/>
          <p:nvPr/>
        </p:nvSpPr>
        <p:spPr>
          <a:xfrm>
            <a:off x="877991" y="2491862"/>
            <a:ext cx="6096000" cy="461665"/>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二、保险人应制定发展养老保险的策略 </a:t>
            </a:r>
          </a:p>
        </p:txBody>
      </p:sp>
      <p:grpSp>
        <p:nvGrpSpPr>
          <p:cNvPr id="12" name="组合 11"/>
          <p:cNvGrpSpPr/>
          <p:nvPr/>
        </p:nvGrpSpPr>
        <p:grpSpPr>
          <a:xfrm>
            <a:off x="6419850" y="1242923"/>
            <a:ext cx="5612252" cy="5417597"/>
            <a:chOff x="3409935" y="1153088"/>
            <a:chExt cx="5612252" cy="5417597"/>
          </a:xfrm>
        </p:grpSpPr>
        <p:grpSp>
          <p:nvGrpSpPr>
            <p:cNvPr id="13" name="组合 12"/>
            <p:cNvGrpSpPr/>
            <p:nvPr/>
          </p:nvGrpSpPr>
          <p:grpSpPr>
            <a:xfrm>
              <a:off x="3409935" y="1153088"/>
              <a:ext cx="5612252" cy="5417597"/>
              <a:chOff x="3409935" y="1153088"/>
              <a:chExt cx="5612252" cy="5417597"/>
            </a:xfrm>
          </p:grpSpPr>
          <p:sp>
            <p:nvSpPr>
              <p:cNvPr id="19" name="任意多边形 18"/>
              <p:cNvSpPr/>
              <p:nvPr/>
            </p:nvSpPr>
            <p:spPr>
              <a:xfrm>
                <a:off x="5398499" y="1153088"/>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dirty="0"/>
              </a:p>
            </p:txBody>
          </p:sp>
          <p:sp>
            <p:nvSpPr>
              <p:cNvPr id="20" name="任意多边形 19"/>
              <p:cNvSpPr/>
              <p:nvPr/>
            </p:nvSpPr>
            <p:spPr>
              <a:xfrm rot="2160000">
                <a:off x="6861472" y="2396652"/>
                <a:ext cx="756388" cy="551854"/>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a:blipFill>
                <a:blip r:embed="rId6"/>
                <a:stretch>
                  <a:fillRect/>
                </a:stretch>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70" numCol="1" spcCol="1270" anchor="ctr" anchorCtr="0">
                <a:noAutofit/>
              </a:bodyPr>
              <a:lstStyle/>
              <a:p>
                <a:pPr algn="ctr" defTabSz="889000">
                  <a:lnSpc>
                    <a:spcPct val="90000"/>
                  </a:lnSpc>
                  <a:spcBef>
                    <a:spcPct val="0"/>
                  </a:spcBef>
                  <a:spcAft>
                    <a:spcPct val="35000"/>
                  </a:spcAft>
                </a:pPr>
                <a:endParaRPr lang="zh-CN" altLang="en-US" sz="2000"/>
              </a:p>
            </p:txBody>
          </p:sp>
          <p:sp>
            <p:nvSpPr>
              <p:cNvPr id="21" name="任意多边形 20"/>
              <p:cNvSpPr/>
              <p:nvPr/>
            </p:nvSpPr>
            <p:spPr>
              <a:xfrm>
                <a:off x="7387063" y="2597864"/>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2" name="任意多边形 21"/>
              <p:cNvSpPr/>
              <p:nvPr/>
            </p:nvSpPr>
            <p:spPr>
              <a:xfrm rot="17280000">
                <a:off x="7540112" y="4335682"/>
                <a:ext cx="702953"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a:blipFill>
                <a:blip r:embed="rId6"/>
                <a:stretch>
                  <a:fillRect/>
                </a:stretch>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70" numCol="1" spcCol="1270" anchor="ctr" anchorCtr="0">
                <a:noAutofit/>
              </a:bodyPr>
              <a:lstStyle/>
              <a:p>
                <a:pPr algn="ctr" defTabSz="889000">
                  <a:lnSpc>
                    <a:spcPct val="90000"/>
                  </a:lnSpc>
                  <a:spcBef>
                    <a:spcPct val="0"/>
                  </a:spcBef>
                  <a:spcAft>
                    <a:spcPct val="35000"/>
                  </a:spcAft>
                </a:pPr>
                <a:endParaRPr lang="zh-CN" altLang="en-US" sz="2000"/>
              </a:p>
            </p:txBody>
          </p:sp>
          <p:sp>
            <p:nvSpPr>
              <p:cNvPr id="23" name="任意多边形 22"/>
              <p:cNvSpPr/>
              <p:nvPr/>
            </p:nvSpPr>
            <p:spPr>
              <a:xfrm>
                <a:off x="6627499" y="4935561"/>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4" name="任意多边形 23"/>
              <p:cNvSpPr/>
              <p:nvPr/>
            </p:nvSpPr>
            <p:spPr>
              <a:xfrm>
                <a:off x="5877666" y="5504685"/>
                <a:ext cx="761171"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a:blipFill>
                <a:blip r:embed="rId6"/>
                <a:stretch>
                  <a:fillRect/>
                </a:stretch>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70" numCol="1" spcCol="1270" anchor="ctr" anchorCtr="0">
                <a:noAutofit/>
              </a:bodyPr>
              <a:lstStyle/>
              <a:p>
                <a:pPr algn="ctr" defTabSz="889000">
                  <a:lnSpc>
                    <a:spcPct val="90000"/>
                  </a:lnSpc>
                  <a:spcBef>
                    <a:spcPct val="0"/>
                  </a:spcBef>
                  <a:spcAft>
                    <a:spcPct val="35000"/>
                  </a:spcAft>
                </a:pPr>
                <a:endParaRPr lang="zh-CN" altLang="en-US" sz="2000"/>
              </a:p>
            </p:txBody>
          </p:sp>
          <p:sp>
            <p:nvSpPr>
              <p:cNvPr id="25" name="任意多边形 24"/>
              <p:cNvSpPr/>
              <p:nvPr/>
            </p:nvSpPr>
            <p:spPr>
              <a:xfrm>
                <a:off x="4169499" y="4935561"/>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6" name="任意多边形 25"/>
              <p:cNvSpPr/>
              <p:nvPr/>
            </p:nvSpPr>
            <p:spPr>
              <a:xfrm rot="4320000">
                <a:off x="4227517" y="4372318"/>
                <a:ext cx="698632" cy="551855"/>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436123" y="441483"/>
                    </a:moveTo>
                    <a:lnTo>
                      <a:pt x="218061" y="441483"/>
                    </a:lnTo>
                    <a:lnTo>
                      <a:pt x="218061" y="551854"/>
                    </a:lnTo>
                    <a:lnTo>
                      <a:pt x="0" y="275927"/>
                    </a:lnTo>
                    <a:lnTo>
                      <a:pt x="218061" y="0"/>
                    </a:lnTo>
                    <a:lnTo>
                      <a:pt x="218061" y="110371"/>
                    </a:lnTo>
                    <a:lnTo>
                      <a:pt x="436123" y="110371"/>
                    </a:lnTo>
                    <a:lnTo>
                      <a:pt x="436123" y="441483"/>
                    </a:lnTo>
                    <a:close/>
                  </a:path>
                </a:pathLst>
              </a:custGeom>
              <a:blipFill>
                <a:blip r:embed="rId6"/>
                <a:stretch>
                  <a:fillRect/>
                </a:stretch>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70" numCol="1" spcCol="1270" anchor="ctr" anchorCtr="0">
                <a:noAutofit/>
              </a:bodyPr>
              <a:lstStyle/>
              <a:p>
                <a:pPr algn="ctr" defTabSz="889000">
                  <a:lnSpc>
                    <a:spcPct val="90000"/>
                  </a:lnSpc>
                  <a:spcBef>
                    <a:spcPct val="0"/>
                  </a:spcBef>
                  <a:spcAft>
                    <a:spcPct val="35000"/>
                  </a:spcAft>
                </a:pPr>
                <a:endParaRPr lang="zh-CN" altLang="en-US" sz="2000"/>
              </a:p>
            </p:txBody>
          </p:sp>
          <p:sp>
            <p:nvSpPr>
              <p:cNvPr id="27" name="任意多边形 26"/>
              <p:cNvSpPr/>
              <p:nvPr/>
            </p:nvSpPr>
            <p:spPr>
              <a:xfrm>
                <a:off x="3409935" y="2597864"/>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28" name="任意多边形 27"/>
              <p:cNvSpPr/>
              <p:nvPr/>
            </p:nvSpPr>
            <p:spPr>
              <a:xfrm rot="19440000">
                <a:off x="4906893" y="2511368"/>
                <a:ext cx="673860" cy="490659"/>
              </a:xfrm>
              <a:custGeom>
                <a:avLst/>
                <a:gdLst>
                  <a:gd name="connsiteX0" fmla="*/ 0 w 436123"/>
                  <a:gd name="connsiteY0" fmla="*/ 110371 h 551854"/>
                  <a:gd name="connsiteX1" fmla="*/ 218062 w 436123"/>
                  <a:gd name="connsiteY1" fmla="*/ 110371 h 551854"/>
                  <a:gd name="connsiteX2" fmla="*/ 218062 w 436123"/>
                  <a:gd name="connsiteY2" fmla="*/ 0 h 551854"/>
                  <a:gd name="connsiteX3" fmla="*/ 436123 w 436123"/>
                  <a:gd name="connsiteY3" fmla="*/ 275927 h 551854"/>
                  <a:gd name="connsiteX4" fmla="*/ 218062 w 436123"/>
                  <a:gd name="connsiteY4" fmla="*/ 551854 h 551854"/>
                  <a:gd name="connsiteX5" fmla="*/ 218062 w 436123"/>
                  <a:gd name="connsiteY5" fmla="*/ 441483 h 551854"/>
                  <a:gd name="connsiteX6" fmla="*/ 0 w 436123"/>
                  <a:gd name="connsiteY6" fmla="*/ 441483 h 551854"/>
                  <a:gd name="connsiteX7" fmla="*/ 0 w 436123"/>
                  <a:gd name="connsiteY7" fmla="*/ 110371 h 55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123" h="551854">
                    <a:moveTo>
                      <a:pt x="0" y="110371"/>
                    </a:moveTo>
                    <a:lnTo>
                      <a:pt x="218062" y="110371"/>
                    </a:lnTo>
                    <a:lnTo>
                      <a:pt x="218062" y="0"/>
                    </a:lnTo>
                    <a:lnTo>
                      <a:pt x="436123" y="275927"/>
                    </a:lnTo>
                    <a:lnTo>
                      <a:pt x="218062" y="551854"/>
                    </a:lnTo>
                    <a:lnTo>
                      <a:pt x="218062" y="441483"/>
                    </a:lnTo>
                    <a:lnTo>
                      <a:pt x="0" y="441483"/>
                    </a:lnTo>
                    <a:lnTo>
                      <a:pt x="0" y="110371"/>
                    </a:lnTo>
                    <a:close/>
                  </a:path>
                </a:pathLst>
              </a:custGeom>
              <a:blipFill>
                <a:blip r:embed="rId6"/>
                <a:stretch>
                  <a:fillRect/>
                </a:stretch>
              </a:bli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10371" rIns="130836" bIns="110370" numCol="1" spcCol="1270" anchor="ctr" anchorCtr="0">
                <a:noAutofit/>
              </a:bodyPr>
              <a:lstStyle/>
              <a:p>
                <a:pPr lvl="0" algn="ctr" defTabSz="889000">
                  <a:lnSpc>
                    <a:spcPct val="90000"/>
                  </a:lnSpc>
                  <a:spcBef>
                    <a:spcPct val="0"/>
                  </a:spcBef>
                  <a:spcAft>
                    <a:spcPct val="35000"/>
                  </a:spcAft>
                </a:pPr>
                <a:endParaRPr lang="zh-CN" altLang="en-US" sz="2000" kern="1200"/>
              </a:p>
            </p:txBody>
          </p:sp>
        </p:grpSp>
        <p:sp>
          <p:nvSpPr>
            <p:cNvPr id="14" name="文本框 13"/>
            <p:cNvSpPr txBox="1"/>
            <p:nvPr/>
          </p:nvSpPr>
          <p:spPr>
            <a:xfrm>
              <a:off x="5697409" y="1737863"/>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企业策略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684644" y="3237963"/>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宣传策略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883734" y="5630675"/>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商品策略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449699" y="5595946"/>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销售策略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671082" y="3237781"/>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服务策略</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28039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1" presetClass="entr" presetSubtype="1"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sp>
        <p:nvSpPr>
          <p:cNvPr id="11" name="矩形 10"/>
          <p:cNvSpPr/>
          <p:nvPr/>
        </p:nvSpPr>
        <p:spPr>
          <a:xfrm>
            <a:off x="1832098" y="2453013"/>
            <a:ext cx="9099638" cy="3108543"/>
          </a:xfrm>
          <a:prstGeom prst="rect">
            <a:avLst/>
          </a:prstGeom>
        </p:spPr>
        <p:txBody>
          <a:bodyPr wrap="square">
            <a:spAutoFit/>
          </a:bodyPr>
          <a:lstStyle/>
          <a:p>
            <a:r>
              <a:rPr lang="zh-CN" altLang="en-US" sz="2800" b="1" dirty="0" smtClean="0">
                <a:latin typeface="楷体" panose="02010609060101010101" pitchFamily="49" charset="-122"/>
                <a:ea typeface="楷体" panose="02010609060101010101" pitchFamily="49" charset="-122"/>
              </a:rPr>
              <a:t>就是</a:t>
            </a:r>
            <a:r>
              <a:rPr lang="zh-CN" altLang="en-US" sz="2800" b="1" dirty="0">
                <a:latin typeface="楷体" panose="02010609060101010101" pitchFamily="49" charset="-122"/>
                <a:ea typeface="楷体" panose="02010609060101010101" pitchFamily="49" charset="-122"/>
              </a:rPr>
              <a:t>在做好市场调研的前提下，细分市场，制定出一个具有全局性、长期性、系统性、应变性、风险性的经营战略；确定发展商业养老保险的战略任务和目标。根据战略任务和目标，拟订出切实可行的具有市场动态分析、组织机构、市场目标、实施步骤、市场策略、保障措施、应变方法等内容的企划案，以保证商业养老保险在一个时期内，有一个较大的发展，改变当前发展滞后的现状。</a:t>
            </a:r>
          </a:p>
        </p:txBody>
      </p:sp>
      <p:grpSp>
        <p:nvGrpSpPr>
          <p:cNvPr id="3" name="组合 2"/>
          <p:cNvGrpSpPr/>
          <p:nvPr/>
        </p:nvGrpSpPr>
        <p:grpSpPr>
          <a:xfrm>
            <a:off x="-472168" y="2453014"/>
            <a:ext cx="1635124" cy="1635124"/>
            <a:chOff x="8103614" y="1193743"/>
            <a:chExt cx="1635124" cy="1635124"/>
          </a:xfrm>
        </p:grpSpPr>
        <p:sp>
          <p:nvSpPr>
            <p:cNvPr id="19" name="任意多边形 18"/>
            <p:cNvSpPr/>
            <p:nvPr/>
          </p:nvSpPr>
          <p:spPr>
            <a:xfrm>
              <a:off x="8103614" y="1193743"/>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dirty="0"/>
            </a:p>
          </p:txBody>
        </p:sp>
        <p:sp>
          <p:nvSpPr>
            <p:cNvPr id="14" name="文本框 13"/>
            <p:cNvSpPr txBox="1"/>
            <p:nvPr/>
          </p:nvSpPr>
          <p:spPr>
            <a:xfrm>
              <a:off x="8402524" y="1778518"/>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企业策略</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43815"/>
      </p:ext>
    </p:extLst>
  </p:cSld>
  <p:clrMapOvr>
    <a:masterClrMapping/>
  </p:clrMapOvr>
  <p:transition spd="slow">
    <p:push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grpSp>
        <p:nvGrpSpPr>
          <p:cNvPr id="10" name="组合 9"/>
          <p:cNvGrpSpPr/>
          <p:nvPr/>
        </p:nvGrpSpPr>
        <p:grpSpPr>
          <a:xfrm>
            <a:off x="10870420" y="2002803"/>
            <a:ext cx="1635124" cy="1635124"/>
            <a:chOff x="10092178" y="2638519"/>
            <a:chExt cx="1635124" cy="1635124"/>
          </a:xfrm>
        </p:grpSpPr>
        <p:sp>
          <p:nvSpPr>
            <p:cNvPr id="21" name="任意多边形 20"/>
            <p:cNvSpPr/>
            <p:nvPr/>
          </p:nvSpPr>
          <p:spPr>
            <a:xfrm>
              <a:off x="10092178" y="263851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5" name="文本框 14"/>
            <p:cNvSpPr txBox="1"/>
            <p:nvPr/>
          </p:nvSpPr>
          <p:spPr>
            <a:xfrm>
              <a:off x="10389759" y="3278618"/>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宣传策略</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1204651" y="2173272"/>
            <a:ext cx="9517905" cy="3785652"/>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rPr>
              <a:t>业务</a:t>
            </a:r>
            <a:r>
              <a:rPr lang="zh-CN" altLang="en-US" sz="2400" b="1" dirty="0">
                <a:latin typeface="楷体" panose="02010609060101010101" pitchFamily="49" charset="-122"/>
                <a:ea typeface="楷体" panose="02010609060101010101" pitchFamily="49" charset="-122"/>
              </a:rPr>
              <a:t>要大发展，宣传必须先行。商业保险公司必须充分认识到宣传的重要性，宣传策略应侧重宣传内容和方式。首先要搞大型的社会宣传活动，在社会上大造声势，形式上要新颖、内容上要丰富多彩．以引起社会的共鸣。其次，应抓住广播、电视、报纸等各种新闻媒介，进行社会宣传。第三，组织业务员深入农村、矿区、企业单位、居民院楼等，面向职工群众，宣传社会保险与商业保险的关系及各自的作用；商业养老保险的意义与功用；商业养老保险的各种商品介绍及投保须知与方式等等。通过宣传引导人们转变观念，增强自保意识和转嫁风险的意识，将自保资金转移到保险公司，享受养老保障的利益，提高保障水平。</a:t>
            </a:r>
          </a:p>
        </p:txBody>
      </p:sp>
    </p:spTree>
    <p:extLst>
      <p:ext uri="{BB962C8B-B14F-4D97-AF65-F5344CB8AC3E}">
        <p14:creationId xmlns:p14="http://schemas.microsoft.com/office/powerpoint/2010/main" val="190795256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grpSp>
        <p:nvGrpSpPr>
          <p:cNvPr id="50" name="组合 49"/>
          <p:cNvGrpSpPr/>
          <p:nvPr/>
        </p:nvGrpSpPr>
        <p:grpSpPr>
          <a:xfrm>
            <a:off x="8227714" y="5566766"/>
            <a:ext cx="1635124" cy="1635124"/>
            <a:chOff x="9332614" y="4976216"/>
            <a:chExt cx="1635124" cy="1635124"/>
          </a:xfrm>
        </p:grpSpPr>
        <p:sp>
          <p:nvSpPr>
            <p:cNvPr id="23" name="任意多边形 22"/>
            <p:cNvSpPr/>
            <p:nvPr/>
          </p:nvSpPr>
          <p:spPr>
            <a:xfrm>
              <a:off x="9332614" y="497621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6" name="文本框 15"/>
            <p:cNvSpPr txBox="1"/>
            <p:nvPr/>
          </p:nvSpPr>
          <p:spPr>
            <a:xfrm>
              <a:off x="9588849" y="5671330"/>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商品策略</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1953065" y="2309370"/>
            <a:ext cx="8323970" cy="2246769"/>
          </a:xfrm>
          <a:prstGeom prst="rect">
            <a:avLst/>
          </a:prstGeom>
        </p:spPr>
        <p:txBody>
          <a:bodyPr wrap="square">
            <a:spAutoFit/>
          </a:bodyPr>
          <a:lstStyle/>
          <a:p>
            <a:r>
              <a:rPr lang="zh-CN" altLang="en-US" sz="2800" b="1" dirty="0" smtClean="0">
                <a:latin typeface="楷体" panose="02010609060101010101" pitchFamily="49" charset="-122"/>
                <a:ea typeface="楷体" panose="02010609060101010101" pitchFamily="49" charset="-122"/>
              </a:rPr>
              <a:t>保险</a:t>
            </a:r>
            <a:r>
              <a:rPr lang="zh-CN" altLang="en-US" sz="2800" b="1" dirty="0">
                <a:latin typeface="楷体" panose="02010609060101010101" pitchFamily="49" charset="-122"/>
                <a:ea typeface="楷体" panose="02010609060101010101" pitchFamily="49" charset="-122"/>
              </a:rPr>
              <a:t>商品是实质性的内容，要打开商业养老保险市场，必须要有多种年金保险的商品，并且，商品要适应市场的各种需求，具有适用性、可靠性和经济性。为此，商品策略很重要，它应包括商品的设计或更新、商品的包装、商品的定价。</a:t>
            </a:r>
          </a:p>
        </p:txBody>
      </p:sp>
    </p:spTree>
    <p:extLst>
      <p:ext uri="{BB962C8B-B14F-4D97-AF65-F5344CB8AC3E}">
        <p14:creationId xmlns:p14="http://schemas.microsoft.com/office/powerpoint/2010/main" val="172911096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grpSp>
        <p:nvGrpSpPr>
          <p:cNvPr id="51" name="组合 50"/>
          <p:cNvGrpSpPr/>
          <p:nvPr/>
        </p:nvGrpSpPr>
        <p:grpSpPr>
          <a:xfrm>
            <a:off x="9097632" y="-364648"/>
            <a:ext cx="1635124" cy="1635124"/>
            <a:chOff x="6874614" y="4976216"/>
            <a:chExt cx="1635124" cy="1635124"/>
          </a:xfrm>
        </p:grpSpPr>
        <p:sp>
          <p:nvSpPr>
            <p:cNvPr id="25" name="任意多边形 24"/>
            <p:cNvSpPr/>
            <p:nvPr/>
          </p:nvSpPr>
          <p:spPr>
            <a:xfrm>
              <a:off x="6874614" y="4976216"/>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7" name="文本框 16"/>
            <p:cNvSpPr txBox="1"/>
            <p:nvPr/>
          </p:nvSpPr>
          <p:spPr>
            <a:xfrm>
              <a:off x="7154814" y="5636601"/>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销售策略</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1673224" y="2173272"/>
            <a:ext cx="9543322" cy="3539430"/>
          </a:xfrm>
          <a:prstGeom prst="rect">
            <a:avLst/>
          </a:prstGeom>
        </p:spPr>
        <p:txBody>
          <a:bodyPr wrap="square">
            <a:spAutoFit/>
          </a:bodyPr>
          <a:lstStyle/>
          <a:p>
            <a:r>
              <a:rPr lang="zh-CN" altLang="en-US" sz="2800" b="1" dirty="0" smtClean="0">
                <a:latin typeface="楷体" panose="02010609060101010101" pitchFamily="49" charset="-122"/>
                <a:ea typeface="楷体" panose="02010609060101010101" pitchFamily="49" charset="-122"/>
              </a:rPr>
              <a:t>主要</a:t>
            </a:r>
            <a:r>
              <a:rPr lang="zh-CN" altLang="en-US" sz="2800" b="1" dirty="0">
                <a:latin typeface="楷体" panose="02010609060101010101" pitchFamily="49" charset="-122"/>
                <a:ea typeface="楷体" panose="02010609060101010101" pitchFamily="49" charset="-122"/>
              </a:rPr>
              <a:t>包括销售人员与销售方式。大力发展商业养老保险的销售人员可分为四类：一是保险公司的内部销售人员；二是与保险公司签订代理合同的个人代理人；三是保险中介机构的代理人和经纪人；四是保险公司委托的兼业保险代理人。销售方式：一是直销，就是由保险公司内部销售人员直接给客户销售保单；二是营销，就是通过保险公司个人代理人、保险中介机构和保险公司委托的兼业代理机构，面对面为客户提供保单销售服务。</a:t>
            </a:r>
          </a:p>
        </p:txBody>
      </p:sp>
    </p:spTree>
    <p:extLst>
      <p:ext uri="{BB962C8B-B14F-4D97-AF65-F5344CB8AC3E}">
        <p14:creationId xmlns:p14="http://schemas.microsoft.com/office/powerpoint/2010/main" val="3973399621"/>
      </p:ext>
    </p:extLst>
  </p:cSld>
  <p:clrMapOvr>
    <a:masterClrMapping/>
  </p:clrMapOvr>
  <p:transition spd="slow">
    <p:push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smtClean="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grpSp>
        <p:nvGrpSpPr>
          <p:cNvPr id="9" name="组合 8"/>
          <p:cNvGrpSpPr/>
          <p:nvPr/>
        </p:nvGrpSpPr>
        <p:grpSpPr>
          <a:xfrm>
            <a:off x="60429" y="5585953"/>
            <a:ext cx="1635124" cy="1635124"/>
            <a:chOff x="6115050" y="2638519"/>
            <a:chExt cx="1635124" cy="1635124"/>
          </a:xfrm>
        </p:grpSpPr>
        <p:sp>
          <p:nvSpPr>
            <p:cNvPr id="27" name="任意多边形 26"/>
            <p:cNvSpPr/>
            <p:nvPr/>
          </p:nvSpPr>
          <p:spPr>
            <a:xfrm>
              <a:off x="6115050" y="2638519"/>
              <a:ext cx="1635124" cy="1635124"/>
            </a:xfrm>
            <a:custGeom>
              <a:avLst/>
              <a:gdLst>
                <a:gd name="connsiteX0" fmla="*/ 0 w 1635124"/>
                <a:gd name="connsiteY0" fmla="*/ 817562 h 1635124"/>
                <a:gd name="connsiteX1" fmla="*/ 817562 w 1635124"/>
                <a:gd name="connsiteY1" fmla="*/ 0 h 1635124"/>
                <a:gd name="connsiteX2" fmla="*/ 1635124 w 1635124"/>
                <a:gd name="connsiteY2" fmla="*/ 817562 h 1635124"/>
                <a:gd name="connsiteX3" fmla="*/ 817562 w 1635124"/>
                <a:gd name="connsiteY3" fmla="*/ 1635124 h 1635124"/>
                <a:gd name="connsiteX4" fmla="*/ 0 w 1635124"/>
                <a:gd name="connsiteY4" fmla="*/ 817562 h 1635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124" h="1635124">
                  <a:moveTo>
                    <a:pt x="0" y="817562"/>
                  </a:moveTo>
                  <a:cubicBezTo>
                    <a:pt x="0" y="366035"/>
                    <a:pt x="366035" y="0"/>
                    <a:pt x="817562" y="0"/>
                  </a:cubicBezTo>
                  <a:cubicBezTo>
                    <a:pt x="1269089" y="0"/>
                    <a:pt x="1635124" y="366035"/>
                    <a:pt x="1635124" y="817562"/>
                  </a:cubicBezTo>
                  <a:cubicBezTo>
                    <a:pt x="1635124" y="1269089"/>
                    <a:pt x="1269089" y="1635124"/>
                    <a:pt x="817562" y="1635124"/>
                  </a:cubicBezTo>
                  <a:cubicBezTo>
                    <a:pt x="366035" y="1635124"/>
                    <a:pt x="0" y="1269089"/>
                    <a:pt x="0" y="817562"/>
                  </a:cubicBezTo>
                  <a:close/>
                </a:path>
              </a:pathLst>
            </a:custGeom>
            <a:blipFill>
              <a:blip r:embed="rId5"/>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5178" tIns="285178" rIns="285178" bIns="285178"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18" name="文本框 17"/>
            <p:cNvSpPr txBox="1"/>
            <p:nvPr/>
          </p:nvSpPr>
          <p:spPr>
            <a:xfrm>
              <a:off x="6376197" y="3278436"/>
              <a:ext cx="1155957"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服务策略</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1355044" y="2358202"/>
            <a:ext cx="10098755" cy="3416320"/>
          </a:xfrm>
          <a:prstGeom prst="rect">
            <a:avLst/>
          </a:prstGeom>
        </p:spPr>
        <p:txBody>
          <a:bodyPr wrap="square">
            <a:spAutoFit/>
          </a:bodyPr>
          <a:lstStyle/>
          <a:p>
            <a:r>
              <a:rPr lang="zh-CN" altLang="en-US" sz="2400" b="1" dirty="0" smtClean="0">
                <a:latin typeface="楷体" panose="02010609060101010101" pitchFamily="49" charset="-122"/>
                <a:ea typeface="楷体" panose="02010609060101010101" pitchFamily="49" charset="-122"/>
              </a:rPr>
              <a:t>二十一世纪</a:t>
            </a:r>
            <a:r>
              <a:rPr lang="zh-CN" altLang="en-US" sz="2400" b="1" dirty="0">
                <a:latin typeface="楷体" panose="02010609060101010101" pitchFamily="49" charset="-122"/>
                <a:ea typeface="楷体" panose="02010609060101010101" pitchFamily="49" charset="-122"/>
              </a:rPr>
              <a:t>的市场竞争就是服务的竞争，服务质量的优劣成为企业生存发展的命脉，尤其作为第三产业的保险公司，竞争取胜的焦点就在于服务。因此，要大力发展商业养老保险，必须建立健全为客户的服务体系和服务网络，从售前到售后，甚至终身服务。其一，应规范内部管理，提高现代化管理水平，广设服务网点，包括保险公司内部的营业机构和在银行、邮政、企业等单位兼业代办的网点，各个网点进行微机联网，只有现代化程度提高，才能为保户提供高效便捷的服务；其二，应集中设立售后服务中心，开通投诉咨询查询以及其他服务等专线电话，为客户提供</a:t>
            </a:r>
            <a:r>
              <a:rPr lang="en-US" altLang="zh-CN" sz="2400" b="1" dirty="0">
                <a:latin typeface="楷体" panose="02010609060101010101" pitchFamily="49" charset="-122"/>
                <a:ea typeface="楷体" panose="02010609060101010101" pitchFamily="49" charset="-122"/>
              </a:rPr>
              <a:t>24</a:t>
            </a:r>
            <a:r>
              <a:rPr lang="zh-CN" altLang="en-US" sz="2400" b="1" dirty="0">
                <a:latin typeface="楷体" panose="02010609060101010101" pitchFamily="49" charset="-122"/>
                <a:ea typeface="楷体" panose="02010609060101010101" pitchFamily="49" charset="-122"/>
              </a:rPr>
              <a:t>小时服务，使客户能得到更多、更好、更优质的服务。</a:t>
            </a:r>
          </a:p>
        </p:txBody>
      </p:sp>
    </p:spTree>
    <p:extLst>
      <p:ext uri="{BB962C8B-B14F-4D97-AF65-F5344CB8AC3E}">
        <p14:creationId xmlns:p14="http://schemas.microsoft.com/office/powerpoint/2010/main" val="268740589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785366"/>
            <a:ext cx="12153900" cy="2165763"/>
          </a:xfrm>
          <a:prstGeom prst="rect">
            <a:avLst/>
          </a:prstGeom>
          <a:blipFill>
            <a:blip r:embed="rId3"/>
            <a:stretch>
              <a:fillRect/>
            </a:stretch>
          </a:blipFill>
        </p:spPr>
      </p:pic>
      <p:grpSp>
        <p:nvGrpSpPr>
          <p:cNvPr id="3" name="组合 2"/>
          <p:cNvGrpSpPr/>
          <p:nvPr/>
        </p:nvGrpSpPr>
        <p:grpSpPr>
          <a:xfrm>
            <a:off x="-107701" y="109379"/>
            <a:ext cx="7497746" cy="1860697"/>
            <a:chOff x="-107701" y="312575"/>
            <a:chExt cx="7497746" cy="1860697"/>
          </a:xfrm>
        </p:grpSpPr>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grpSp>
      <p:sp>
        <p:nvSpPr>
          <p:cNvPr id="10" name="矩形 9"/>
          <p:cNvSpPr/>
          <p:nvPr/>
        </p:nvSpPr>
        <p:spPr>
          <a:xfrm>
            <a:off x="1294045" y="1962597"/>
            <a:ext cx="6096000" cy="461665"/>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三、个人应合理搭配商业养老保险险种</a:t>
            </a:r>
          </a:p>
        </p:txBody>
      </p:sp>
      <p:sp>
        <p:nvSpPr>
          <p:cNvPr id="20" name="文本框 19"/>
          <p:cNvSpPr txBox="1"/>
          <p:nvPr/>
        </p:nvSpPr>
        <p:spPr>
          <a:xfrm>
            <a:off x="454227" y="2950713"/>
            <a:ext cx="2336830" cy="461665"/>
          </a:xfrm>
          <a:prstGeom prst="rect">
            <a:avLst/>
          </a:prstGeom>
          <a:noFill/>
        </p:spPr>
        <p:txBody>
          <a:bodyPr wrap="square" rtlCol="0">
            <a:spAutoFit/>
          </a:bodyPr>
          <a:lstStyle>
            <a:defPPr>
              <a:defRPr lang="zh-CN"/>
            </a:defPPr>
            <a:lvl1pPr>
              <a:defRPr sz="3200">
                <a:latin typeface="方正启体简体" panose="03000509000000000000" pitchFamily="65" charset="-122"/>
                <a:ea typeface="方正启体简体" panose="03000509000000000000" pitchFamily="65" charset="-122"/>
              </a:defRPr>
            </a:lvl1pPr>
          </a:lstStyle>
          <a:p>
            <a:r>
              <a:rPr lang="zh-CN" altLang="en-US" sz="2400" b="1" dirty="0" smtClean="0">
                <a:solidFill>
                  <a:srgbClr val="E04343"/>
                </a:solidFill>
                <a:latin typeface="楷体" panose="02010609060101010101" pitchFamily="49" charset="-122"/>
                <a:ea typeface="楷体" panose="02010609060101010101" pitchFamily="49" charset="-122"/>
              </a:rPr>
              <a:t>分红型养老保险</a:t>
            </a:r>
            <a:endParaRPr lang="en-US" altLang="zh-CN" sz="2400" b="1" dirty="0">
              <a:solidFill>
                <a:srgbClr val="E04343"/>
              </a:solidFill>
              <a:latin typeface="楷体" panose="02010609060101010101" pitchFamily="49" charset="-122"/>
              <a:ea typeface="楷体" panose="02010609060101010101" pitchFamily="49" charset="-122"/>
            </a:endParaRPr>
          </a:p>
        </p:txBody>
      </p:sp>
      <p:sp>
        <p:nvSpPr>
          <p:cNvPr id="21" name="文本框 20"/>
          <p:cNvSpPr txBox="1"/>
          <p:nvPr/>
        </p:nvSpPr>
        <p:spPr>
          <a:xfrm>
            <a:off x="7183206" y="2950713"/>
            <a:ext cx="1842207" cy="461665"/>
          </a:xfrm>
          <a:prstGeom prst="rect">
            <a:avLst/>
          </a:prstGeom>
          <a:noFill/>
        </p:spPr>
        <p:txBody>
          <a:bodyPr wrap="square" rtlCol="0">
            <a:spAutoFit/>
          </a:bodyPr>
          <a:lstStyle>
            <a:defPPr>
              <a:defRPr lang="zh-CN"/>
            </a:defPPr>
            <a:lvl1pPr>
              <a:defRPr sz="3200">
                <a:latin typeface="方正启体简体" panose="03000509000000000000" pitchFamily="65" charset="-122"/>
                <a:ea typeface="方正启体简体" panose="03000509000000000000" pitchFamily="65" charset="-122"/>
              </a:defRPr>
            </a:lvl1pPr>
          </a:lstStyle>
          <a:p>
            <a:pPr algn="ctr"/>
            <a:r>
              <a:rPr lang="zh-CN" altLang="en-US" sz="2400" b="1" dirty="0" smtClean="0">
                <a:solidFill>
                  <a:srgbClr val="E04343"/>
                </a:solidFill>
                <a:latin typeface="楷体" panose="02010609060101010101" pitchFamily="49" charset="-122"/>
                <a:ea typeface="楷体" panose="02010609060101010101" pitchFamily="49" charset="-122"/>
              </a:rPr>
              <a:t>两全险</a:t>
            </a:r>
            <a:endParaRPr lang="en-US" altLang="zh-CN" sz="2400" b="1" dirty="0">
              <a:solidFill>
                <a:srgbClr val="E04343"/>
              </a:solidFill>
              <a:latin typeface="楷体" panose="02010609060101010101" pitchFamily="49" charset="-122"/>
              <a:ea typeface="楷体" panose="02010609060101010101" pitchFamily="49" charset="-122"/>
            </a:endParaRPr>
          </a:p>
        </p:txBody>
      </p:sp>
      <p:sp>
        <p:nvSpPr>
          <p:cNvPr id="22" name="文本框 21"/>
          <p:cNvSpPr txBox="1"/>
          <p:nvPr/>
        </p:nvSpPr>
        <p:spPr>
          <a:xfrm>
            <a:off x="4066028" y="2950713"/>
            <a:ext cx="1842207" cy="461665"/>
          </a:xfrm>
          <a:prstGeom prst="rect">
            <a:avLst/>
          </a:prstGeom>
          <a:noFill/>
        </p:spPr>
        <p:txBody>
          <a:bodyPr wrap="square" rtlCol="0">
            <a:spAutoFit/>
          </a:bodyPr>
          <a:lstStyle>
            <a:defPPr>
              <a:defRPr lang="zh-CN"/>
            </a:defPPr>
            <a:lvl1pPr>
              <a:defRPr sz="3200">
                <a:latin typeface="方正启体简体" panose="03000509000000000000" pitchFamily="65" charset="-122"/>
                <a:ea typeface="方正启体简体" panose="03000509000000000000" pitchFamily="65" charset="-122"/>
              </a:defRPr>
            </a:lvl1pPr>
          </a:lstStyle>
          <a:p>
            <a:pPr algn="ctr"/>
            <a:r>
              <a:rPr lang="zh-CN" altLang="en-US" sz="2400" b="1" dirty="0" smtClean="0">
                <a:solidFill>
                  <a:srgbClr val="E04343"/>
                </a:solidFill>
                <a:latin typeface="楷体" panose="02010609060101010101" pitchFamily="49" charset="-122"/>
                <a:ea typeface="楷体" panose="02010609060101010101" pitchFamily="49" charset="-122"/>
              </a:rPr>
              <a:t>投连险</a:t>
            </a:r>
            <a:endParaRPr lang="en-US" altLang="zh-CN" sz="2400" b="1" dirty="0">
              <a:solidFill>
                <a:srgbClr val="E04343"/>
              </a:solidFill>
              <a:latin typeface="楷体" panose="02010609060101010101" pitchFamily="49" charset="-122"/>
              <a:ea typeface="楷体" panose="02010609060101010101" pitchFamily="49" charset="-122"/>
            </a:endParaRPr>
          </a:p>
        </p:txBody>
      </p:sp>
      <p:sp>
        <p:nvSpPr>
          <p:cNvPr id="23" name="矩形 22"/>
          <p:cNvSpPr/>
          <p:nvPr/>
        </p:nvSpPr>
        <p:spPr>
          <a:xfrm>
            <a:off x="10300385" y="2950713"/>
            <a:ext cx="1112805" cy="461665"/>
          </a:xfrm>
          <a:prstGeom prst="rect">
            <a:avLst/>
          </a:prstGeom>
        </p:spPr>
        <p:txBody>
          <a:bodyPr wrap="none">
            <a:spAutoFit/>
          </a:bodyPr>
          <a:lstStyle/>
          <a:p>
            <a:r>
              <a:rPr lang="zh-CN" altLang="en-US" sz="2400" b="1" dirty="0">
                <a:solidFill>
                  <a:srgbClr val="E04343"/>
                </a:solidFill>
                <a:latin typeface="楷体" panose="02010609060101010101" pitchFamily="49" charset="-122"/>
                <a:ea typeface="楷体" panose="02010609060101010101" pitchFamily="49" charset="-122"/>
              </a:rPr>
              <a:t>万能险</a:t>
            </a:r>
          </a:p>
        </p:txBody>
      </p:sp>
      <p:sp>
        <p:nvSpPr>
          <p:cNvPr id="24" name="矩形 23"/>
          <p:cNvSpPr/>
          <p:nvPr/>
        </p:nvSpPr>
        <p:spPr>
          <a:xfrm>
            <a:off x="341659" y="3815870"/>
            <a:ext cx="2980878" cy="1938992"/>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更能抗通胀。优点：分红型养老险能为投保人增加收益。缺点：分红型保险费率相对较高，且分红具有不确定性，适合有理财需求的人群。</a:t>
            </a:r>
          </a:p>
        </p:txBody>
      </p:sp>
      <p:sp>
        <p:nvSpPr>
          <p:cNvPr id="25" name="矩形 24"/>
          <p:cNvSpPr/>
          <p:nvPr/>
        </p:nvSpPr>
        <p:spPr>
          <a:xfrm>
            <a:off x="3543636" y="3815870"/>
            <a:ext cx="2528554" cy="2246769"/>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低收入者不宜</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快缴快领</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。两全险为理财型保险，保费较高，尤其是缴费期短、领取快的保险，费率更高，适合家庭收入水平较高的人群。</a:t>
            </a:r>
          </a:p>
        </p:txBody>
      </p:sp>
      <p:sp>
        <p:nvSpPr>
          <p:cNvPr id="26" name="矩形 25"/>
          <p:cNvSpPr/>
          <p:nvPr/>
        </p:nvSpPr>
        <p:spPr>
          <a:xfrm>
            <a:off x="6627698" y="3815870"/>
            <a:ext cx="2922702" cy="2862322"/>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中长期投资储备养老金。在市场风险较大时，投资者可通过投连险的账户转换功能来将资金放入稳健渠道，市场获利明显时，还可转回进取型账户，通过长期投资才能避免市场波动带来的风险。</a:t>
            </a:r>
          </a:p>
        </p:txBody>
      </p:sp>
      <p:sp>
        <p:nvSpPr>
          <p:cNvPr id="27" name="矩形 26"/>
          <p:cNvSpPr/>
          <p:nvPr/>
        </p:nvSpPr>
        <p:spPr>
          <a:xfrm>
            <a:off x="9820344" y="3824666"/>
            <a:ext cx="2072885" cy="1015663"/>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长期复利收益可观。万能险的投资渠道较为稳健。</a:t>
            </a:r>
          </a:p>
        </p:txBody>
      </p:sp>
    </p:spTree>
    <p:extLst>
      <p:ext uri="{BB962C8B-B14F-4D97-AF65-F5344CB8AC3E}">
        <p14:creationId xmlns:p14="http://schemas.microsoft.com/office/powerpoint/2010/main" val="1082743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750"/>
                                        <p:tgtEl>
                                          <p:spTgt spid="24"/>
                                        </p:tgtEl>
                                      </p:cBhvr>
                                    </p:animEffect>
                                    <p:anim calcmode="lin" valueType="num">
                                      <p:cBhvr>
                                        <p:cTn id="17" dur="750" fill="hold"/>
                                        <p:tgtEl>
                                          <p:spTgt spid="24"/>
                                        </p:tgtEl>
                                        <p:attrNameLst>
                                          <p:attrName>ppt_x</p:attrName>
                                        </p:attrNameLst>
                                      </p:cBhvr>
                                      <p:tavLst>
                                        <p:tav tm="0">
                                          <p:val>
                                            <p:strVal val="#ppt_x"/>
                                          </p:val>
                                        </p:tav>
                                        <p:tav tm="100000">
                                          <p:val>
                                            <p:strVal val="#ppt_x"/>
                                          </p:val>
                                        </p:tav>
                                      </p:tavLst>
                                    </p:anim>
                                    <p:anim calcmode="lin" valueType="num">
                                      <p:cBhvr>
                                        <p:cTn id="18" dur="750" fill="hold"/>
                                        <p:tgtEl>
                                          <p:spTgt spid="24"/>
                                        </p:tgtEl>
                                        <p:attrNameLst>
                                          <p:attrName>ppt_y</p:attrName>
                                        </p:attrNameLst>
                                      </p:cBhvr>
                                      <p:tavLst>
                                        <p:tav tm="0">
                                          <p:val>
                                            <p:strVal val="#ppt_y+.1"/>
                                          </p:val>
                                        </p:tav>
                                        <p:tav tm="100000">
                                          <p:val>
                                            <p:strVal val="#ppt_y"/>
                                          </p:val>
                                        </p:tav>
                                      </p:tavLst>
                                    </p:anim>
                                  </p:childTnLst>
                                </p:cTn>
                              </p:par>
                              <p:par>
                                <p:cTn id="19" presetID="16" presetClass="entr" presetSubtype="21"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arn(inVertical)">
                                      <p:cBhvr>
                                        <p:cTn id="21" dur="500"/>
                                        <p:tgtEl>
                                          <p:spTgt spid="22"/>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750"/>
                                        <p:tgtEl>
                                          <p:spTgt spid="25"/>
                                        </p:tgtEl>
                                      </p:cBhvr>
                                    </p:animEffect>
                                    <p:anim calcmode="lin" valueType="num">
                                      <p:cBhvr>
                                        <p:cTn id="26" dur="750" fill="hold"/>
                                        <p:tgtEl>
                                          <p:spTgt spid="25"/>
                                        </p:tgtEl>
                                        <p:attrNameLst>
                                          <p:attrName>ppt_x</p:attrName>
                                        </p:attrNameLst>
                                      </p:cBhvr>
                                      <p:tavLst>
                                        <p:tav tm="0">
                                          <p:val>
                                            <p:strVal val="#ppt_x"/>
                                          </p:val>
                                        </p:tav>
                                        <p:tav tm="100000">
                                          <p:val>
                                            <p:strVal val="#ppt_x"/>
                                          </p:val>
                                        </p:tav>
                                      </p:tavLst>
                                    </p:anim>
                                    <p:anim calcmode="lin" valueType="num">
                                      <p:cBhvr>
                                        <p:cTn id="27" dur="750" fill="hold"/>
                                        <p:tgtEl>
                                          <p:spTgt spid="25"/>
                                        </p:tgtEl>
                                        <p:attrNameLst>
                                          <p:attrName>ppt_y</p:attrName>
                                        </p:attrNameLst>
                                      </p:cBhvr>
                                      <p:tavLst>
                                        <p:tav tm="0">
                                          <p:val>
                                            <p:strVal val="#ppt_y+.1"/>
                                          </p:val>
                                        </p:tav>
                                        <p:tav tm="100000">
                                          <p:val>
                                            <p:strVal val="#ppt_y"/>
                                          </p:val>
                                        </p:tav>
                                      </p:tavLst>
                                    </p:anim>
                                  </p:childTnLst>
                                </p:cTn>
                              </p:par>
                              <p:par>
                                <p:cTn id="28" presetID="16" presetClass="entr" presetSubtype="21"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inVertical)">
                                      <p:cBhvr>
                                        <p:cTn id="30" dur="500"/>
                                        <p:tgtEl>
                                          <p:spTgt spid="21"/>
                                        </p:tgtEl>
                                      </p:cBhvr>
                                    </p:animEffect>
                                  </p:childTnLst>
                                </p:cTn>
                              </p:par>
                            </p:childTnLst>
                          </p:cTn>
                        </p:par>
                        <p:par>
                          <p:cTn id="31" fill="hold">
                            <p:stCondLst>
                              <p:cond delay="2250"/>
                            </p:stCondLst>
                            <p:childTnLst>
                              <p:par>
                                <p:cTn id="32" presetID="42"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par>
                                <p:cTn id="37" presetID="16" presetClass="entr" presetSubtype="21"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barn(inVertical)">
                                      <p:cBhvr>
                                        <p:cTn id="39" dur="500"/>
                                        <p:tgtEl>
                                          <p:spTgt spid="23"/>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750"/>
                                        <p:tgtEl>
                                          <p:spTgt spid="27"/>
                                        </p:tgtEl>
                                      </p:cBhvr>
                                    </p:animEffect>
                                    <p:anim calcmode="lin" valueType="num">
                                      <p:cBhvr>
                                        <p:cTn id="44" dur="750" fill="hold"/>
                                        <p:tgtEl>
                                          <p:spTgt spid="27"/>
                                        </p:tgtEl>
                                        <p:attrNameLst>
                                          <p:attrName>ppt_x</p:attrName>
                                        </p:attrNameLst>
                                      </p:cBhvr>
                                      <p:tavLst>
                                        <p:tav tm="0">
                                          <p:val>
                                            <p:strVal val="#ppt_x"/>
                                          </p:val>
                                        </p:tav>
                                        <p:tav tm="100000">
                                          <p:val>
                                            <p:strVal val="#ppt_x"/>
                                          </p:val>
                                        </p:tav>
                                      </p:tavLst>
                                    </p:anim>
                                    <p:anim calcmode="lin" valueType="num">
                                      <p:cBhvr>
                                        <p:cTn id="45"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P spid="23" grpId="0"/>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flipV="1">
            <a:off x="38100" y="-602530"/>
            <a:ext cx="12153900" cy="2165763"/>
          </a:xfrm>
          <a:prstGeom prst="rect">
            <a:avLst/>
          </a:prstGeom>
          <a:blipFill>
            <a:blip r:embed="rId3"/>
            <a:stretch>
              <a:fillRect/>
            </a:stretch>
          </a:blipFill>
        </p:spPr>
      </p:pic>
      <p:grpSp>
        <p:nvGrpSpPr>
          <p:cNvPr id="3" name="组合 2"/>
          <p:cNvGrpSpPr/>
          <p:nvPr/>
        </p:nvGrpSpPr>
        <p:grpSpPr>
          <a:xfrm>
            <a:off x="-107701" y="109375"/>
            <a:ext cx="7497746" cy="1860697"/>
            <a:chOff x="-107701" y="312575"/>
            <a:chExt cx="7497746" cy="1860697"/>
          </a:xfrm>
        </p:grpSpPr>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smtClean="0">
                    <a:solidFill>
                      <a:schemeClr val="bg1">
                        <a:lumMod val="95000"/>
                      </a:schemeClr>
                    </a:solidFill>
                    <a:latin typeface="方正启体简体" panose="03000509000000000000" pitchFamily="65" charset="-122"/>
                    <a:ea typeface="方正启体简体" panose="03000509000000000000" pitchFamily="65" charset="-122"/>
                  </a:rPr>
                  <a:t>伍</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如何应对延迟退休年龄</a:t>
              </a:r>
            </a:p>
          </p:txBody>
        </p:sp>
      </p:grpSp>
      <p:grpSp>
        <p:nvGrpSpPr>
          <p:cNvPr id="7" name="组合 6"/>
          <p:cNvGrpSpPr/>
          <p:nvPr/>
        </p:nvGrpSpPr>
        <p:grpSpPr>
          <a:xfrm>
            <a:off x="412258" y="2024455"/>
            <a:ext cx="6284686" cy="4171565"/>
            <a:chOff x="689305" y="2308035"/>
            <a:chExt cx="6284686" cy="4171565"/>
          </a:xfrm>
        </p:grpSpPr>
        <p:sp>
          <p:nvSpPr>
            <p:cNvPr id="10" name="矩形 9"/>
            <p:cNvSpPr/>
            <p:nvPr/>
          </p:nvSpPr>
          <p:spPr>
            <a:xfrm>
              <a:off x="877991" y="2308035"/>
              <a:ext cx="6096000" cy="461665"/>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个人应合理确定养老保险金额</a:t>
              </a:r>
            </a:p>
          </p:txBody>
        </p:sp>
        <p:sp>
          <p:nvSpPr>
            <p:cNvPr id="9" name="矩形 8"/>
            <p:cNvSpPr/>
            <p:nvPr/>
          </p:nvSpPr>
          <p:spPr>
            <a:xfrm>
              <a:off x="689305" y="3001725"/>
              <a:ext cx="6096000" cy="3477875"/>
            </a:xfrm>
            <a:prstGeom prst="rect">
              <a:avLst/>
            </a:prstGeom>
          </p:spPr>
          <p:txBody>
            <a:bodyPr>
              <a:spAutoFit/>
            </a:bodyPr>
            <a:lstStyle/>
            <a:p>
              <a:r>
                <a:rPr lang="en-US" altLang="zh-CN" sz="2000" b="1" dirty="0" smtClean="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、确定</a:t>
              </a:r>
              <a:r>
                <a:rPr lang="zh-CN" altLang="en-US" sz="2000" b="1" dirty="0">
                  <a:latin typeface="楷体" panose="02010609060101010101" pitchFamily="49" charset="-122"/>
                  <a:ea typeface="楷体" panose="02010609060101010101" pitchFamily="49" charset="-122"/>
                </a:rPr>
                <a:t>实际需求的养老金额，这取决于</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个因素</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寿命长短、现在的生活水平、通货膨胀的预测。假如某人预计</a:t>
              </a:r>
              <a:r>
                <a:rPr lang="en-US" altLang="zh-CN" sz="2000" b="1" dirty="0">
                  <a:latin typeface="楷体" panose="02010609060101010101" pitchFamily="49" charset="-122"/>
                  <a:ea typeface="楷体" panose="02010609060101010101" pitchFamily="49" charset="-122"/>
                </a:rPr>
                <a:t>60</a:t>
              </a:r>
              <a:r>
                <a:rPr lang="zh-CN" altLang="en-US" sz="2000" b="1" dirty="0">
                  <a:latin typeface="楷体" panose="02010609060101010101" pitchFamily="49" charset="-122"/>
                  <a:ea typeface="楷体" panose="02010609060101010101" pitchFamily="49" charset="-122"/>
                </a:rPr>
                <a:t>岁退休，预期寿命为</a:t>
              </a:r>
              <a:r>
                <a:rPr lang="en-US" altLang="zh-CN" sz="2000" b="1" dirty="0">
                  <a:latin typeface="楷体" panose="02010609060101010101" pitchFamily="49" charset="-122"/>
                  <a:ea typeface="楷体" panose="02010609060101010101" pitchFamily="49" charset="-122"/>
                </a:rPr>
                <a:t>80</a:t>
              </a:r>
              <a:r>
                <a:rPr lang="zh-CN" altLang="en-US" sz="2000" b="1" dirty="0">
                  <a:latin typeface="楷体" panose="02010609060101010101" pitchFamily="49" charset="-122"/>
                  <a:ea typeface="楷体" panose="02010609060101010101" pitchFamily="49" charset="-122"/>
                </a:rPr>
                <a:t>岁，每月的支出为</a:t>
              </a:r>
              <a:r>
                <a:rPr lang="en-US" altLang="zh-CN" sz="2000" b="1" dirty="0">
                  <a:latin typeface="楷体" panose="02010609060101010101" pitchFamily="49" charset="-122"/>
                  <a:ea typeface="楷体" panose="02010609060101010101" pitchFamily="49" charset="-122"/>
                </a:rPr>
                <a:t>1500</a:t>
              </a:r>
              <a:r>
                <a:rPr lang="zh-CN" altLang="en-US" sz="2000" b="1" dirty="0">
                  <a:latin typeface="楷体" panose="02010609060101010101" pitchFamily="49" charset="-122"/>
                  <a:ea typeface="楷体" panose="02010609060101010101" pitchFamily="49" charset="-122"/>
                </a:rPr>
                <a:t>元，则其将来需要的养老金额为</a:t>
              </a:r>
              <a:r>
                <a:rPr lang="en-US" altLang="zh-CN" sz="2000" b="1" dirty="0">
                  <a:latin typeface="楷体" panose="02010609060101010101" pitchFamily="49" charset="-122"/>
                  <a:ea typeface="楷体" panose="02010609060101010101" pitchFamily="49" charset="-122"/>
                </a:rPr>
                <a:t>1500×12×20=</a:t>
              </a:r>
              <a:r>
                <a:rPr lang="zh-CN" altLang="en-US" sz="2000" b="1" dirty="0">
                  <a:latin typeface="楷体" panose="02010609060101010101" pitchFamily="49" charset="-122"/>
                  <a:ea typeface="楷体" panose="02010609060101010101" pitchFamily="49" charset="-122"/>
                </a:rPr>
                <a:t>万元。如果考虑通货膨胀因素的话，就还会多一些。</a:t>
              </a:r>
            </a:p>
            <a:p>
              <a:r>
                <a:rPr lang="en-US" altLang="zh-CN" sz="2000" b="1" dirty="0" smtClean="0">
                  <a:latin typeface="楷体" panose="02010609060101010101" pitchFamily="49" charset="-122"/>
                  <a:ea typeface="楷体" panose="02010609060101010101" pitchFamily="49" charset="-122"/>
                </a:rPr>
                <a:t>2</a:t>
              </a:r>
              <a:r>
                <a:rPr lang="zh-CN" altLang="en-US" sz="2000" b="1" dirty="0" smtClean="0">
                  <a:latin typeface="楷体" panose="02010609060101010101" pitchFamily="49" charset="-122"/>
                  <a:ea typeface="楷体" panose="02010609060101010101" pitchFamily="49" charset="-122"/>
                </a:rPr>
                <a:t>、确定</a:t>
              </a:r>
              <a:r>
                <a:rPr lang="zh-CN" altLang="en-US" sz="2000" b="1" dirty="0">
                  <a:latin typeface="楷体" panose="02010609060101010101" pitchFamily="49" charset="-122"/>
                  <a:ea typeface="楷体" panose="02010609060101010101" pitchFamily="49" charset="-122"/>
                </a:rPr>
                <a:t>老年资金需求缺口。老年的资金需求可以从社保养老金、企业年金、养老金、固定投资收益、股息分红等渠道获得。消费者可以根据商业养老金在实际所需要的养老金额中所占比例来确定老年资金缺口。</a:t>
              </a:r>
            </a:p>
            <a:p>
              <a:r>
                <a:rPr lang="en-US" altLang="zh-CN" sz="2000" b="1" dirty="0" smtClean="0">
                  <a:latin typeface="楷体" panose="02010609060101010101" pitchFamily="49" charset="-122"/>
                  <a:ea typeface="楷体" panose="02010609060101010101" pitchFamily="49" charset="-122"/>
                </a:rPr>
                <a:t>3</a:t>
              </a:r>
              <a:r>
                <a:rPr lang="zh-CN" altLang="en-US" sz="2000" b="1" dirty="0" smtClean="0">
                  <a:latin typeface="楷体" panose="02010609060101010101" pitchFamily="49" charset="-122"/>
                  <a:ea typeface="楷体" panose="02010609060101010101" pitchFamily="49" charset="-122"/>
                </a:rPr>
                <a:t>、确定</a:t>
              </a:r>
              <a:r>
                <a:rPr lang="zh-CN" altLang="en-US" sz="2000" b="1" dirty="0">
                  <a:latin typeface="楷体" panose="02010609060101010101" pitchFamily="49" charset="-122"/>
                  <a:ea typeface="楷体" panose="02010609060101010101" pitchFamily="49" charset="-122"/>
                </a:rPr>
                <a:t>实际的养老险保额。收入水平和资金状况决定了消费者所能承担的养老保险水平。</a:t>
              </a:r>
            </a:p>
          </p:txBody>
        </p:sp>
      </p:grpSp>
      <p:grpSp>
        <p:nvGrpSpPr>
          <p:cNvPr id="13" name="组合 12"/>
          <p:cNvGrpSpPr/>
          <p:nvPr/>
        </p:nvGrpSpPr>
        <p:grpSpPr>
          <a:xfrm>
            <a:off x="6611305" y="1617616"/>
            <a:ext cx="5469116" cy="5223457"/>
            <a:chOff x="6585905" y="1668416"/>
            <a:chExt cx="5469116" cy="5223457"/>
          </a:xfrm>
        </p:grpSpPr>
        <p:sp>
          <p:nvSpPr>
            <p:cNvPr id="11" name="矩形 10"/>
            <p:cNvSpPr/>
            <p:nvPr/>
          </p:nvSpPr>
          <p:spPr>
            <a:xfrm>
              <a:off x="6696944" y="2182892"/>
              <a:ext cx="5247038" cy="4708981"/>
            </a:xfrm>
            <a:prstGeom prst="rect">
              <a:avLst/>
            </a:prstGeom>
          </p:spPr>
          <p:txBody>
            <a:bodyPr wrap="square">
              <a:spAutoFit/>
            </a:bodyPr>
            <a:lstStyle/>
            <a:p>
              <a:r>
                <a:rPr lang="en-US" altLang="zh-CN" sz="2000" b="1" dirty="0" smtClean="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养老</a:t>
              </a:r>
              <a:r>
                <a:rPr lang="zh-CN" altLang="en-US" sz="2000" b="1" dirty="0">
                  <a:latin typeface="楷体" panose="02010609060101010101" pitchFamily="49" charset="-122"/>
                  <a:ea typeface="楷体" panose="02010609060101010101" pitchFamily="49" charset="-122"/>
                </a:rPr>
                <a:t>险的缴费方式有趸缴和期缴两种方式。由于期缴的养老险相对来说具有约束消费者储蓄的功能，所以投保人可以选择期缴方式。由于在相同的保额水平下，缴费年限越短，总的支付金额越少。</a:t>
              </a:r>
            </a:p>
            <a:p>
              <a:r>
                <a:rPr lang="en-US" altLang="zh-CN" sz="2000" b="1" dirty="0" smtClean="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在</a:t>
              </a:r>
              <a:r>
                <a:rPr lang="zh-CN" altLang="en-US" sz="2000" b="1" dirty="0">
                  <a:latin typeface="楷体" panose="02010609060101010101" pitchFamily="49" charset="-122"/>
                  <a:ea typeface="楷体" panose="02010609060101010101" pitchFamily="49" charset="-122"/>
                </a:rPr>
                <a:t>经济能力允许的情况下，消费者可以尽量选择较短的缴费年限。养老险的领取方式有趸领、期领、定额领取</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种方式。趸领是在约定领取时间，把所有的养老金一次性全部提走的方式。</a:t>
              </a:r>
            </a:p>
            <a:p>
              <a:r>
                <a:rPr lang="en-US" altLang="zh-CN" sz="2000" b="1" dirty="0" smtClean="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期</a:t>
              </a:r>
              <a:r>
                <a:rPr lang="zh-CN" altLang="en-US" sz="2000" b="1" dirty="0">
                  <a:latin typeface="楷体" panose="02010609060101010101" pitchFamily="49" charset="-122"/>
                  <a:ea typeface="楷体" panose="02010609060101010101" pitchFamily="49" charset="-122"/>
                </a:rPr>
                <a:t>领是在一段时间内每年或者每个月定期领取养老金。大多数消费者还是喜欢选择期领的方式，比较符合人们的习惯。定额领取的方式和社保养老金相同，即在单位时间确定领取额度，直至将保险金全部领取完毕。</a:t>
              </a:r>
            </a:p>
          </p:txBody>
        </p:sp>
        <p:sp>
          <p:nvSpPr>
            <p:cNvPr id="12" name="矩形 11"/>
            <p:cNvSpPr/>
            <p:nvPr/>
          </p:nvSpPr>
          <p:spPr>
            <a:xfrm>
              <a:off x="6585905" y="1668416"/>
              <a:ext cx="5469116" cy="461665"/>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选择恰当的缴费方式、期限及领取方式</a:t>
              </a:r>
            </a:p>
          </p:txBody>
        </p:sp>
      </p:grpSp>
    </p:spTree>
    <p:extLst>
      <p:ext uri="{BB962C8B-B14F-4D97-AF65-F5344CB8AC3E}">
        <p14:creationId xmlns:p14="http://schemas.microsoft.com/office/powerpoint/2010/main" val="902376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anim calcmode="lin" valueType="num">
                                      <p:cBhvr>
                                        <p:cTn id="13" dur="750" fill="hold"/>
                                        <p:tgtEl>
                                          <p:spTgt spid="13"/>
                                        </p:tgtEl>
                                        <p:attrNameLst>
                                          <p:attrName>ppt_x</p:attrName>
                                        </p:attrNameLst>
                                      </p:cBhvr>
                                      <p:tavLst>
                                        <p:tav tm="0">
                                          <p:val>
                                            <p:strVal val="#ppt_x"/>
                                          </p:val>
                                        </p:tav>
                                        <p:tav tm="100000">
                                          <p:val>
                                            <p:strVal val="#ppt_x"/>
                                          </p:val>
                                        </p:tav>
                                      </p:tavLst>
                                    </p:anim>
                                    <p:anim calcmode="lin" valueType="num">
                                      <p:cBhvr>
                                        <p:cTn id="1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smtClean="0">
                  <a:solidFill>
                    <a:schemeClr val="bg1">
                      <a:lumMod val="95000"/>
                    </a:schemeClr>
                  </a:solidFill>
                  <a:latin typeface="方正启体简体" panose="03000509000000000000" pitchFamily="65" charset="-122"/>
                  <a:ea typeface="方正启体简体" panose="03000509000000000000" pitchFamily="65" charset="-122"/>
                </a:rPr>
                <a:t>陆</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3775393"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投保人注意事项</a:t>
            </a:r>
          </a:p>
        </p:txBody>
      </p:sp>
      <p:sp>
        <p:nvSpPr>
          <p:cNvPr id="3" name="矩形 2"/>
          <p:cNvSpPr/>
          <p:nvPr/>
        </p:nvSpPr>
        <p:spPr>
          <a:xfrm>
            <a:off x="1106640" y="2183915"/>
            <a:ext cx="10969245" cy="3416320"/>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）对于最重要的保险责任，给付年限要尽量拉长。</a:t>
            </a:r>
          </a:p>
          <a:p>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）现金流的分配要合理。如果过早地大量领取保险金，会导致真到养老所需的时候账户积累反而会显出不足。</a:t>
            </a:r>
          </a:p>
          <a:p>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）缴费灵活。在投保前应当结合自身的收入水平和财务规划选择合适的缴费期。</a:t>
            </a:r>
          </a:p>
          <a:p>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4</a:t>
            </a:r>
            <a:r>
              <a:rPr lang="zh-CN" altLang="en-US" sz="2400" b="1" dirty="0">
                <a:latin typeface="楷体" panose="02010609060101010101" pitchFamily="49" charset="-122"/>
                <a:ea typeface="楷体" panose="02010609060101010101" pitchFamily="49" charset="-122"/>
              </a:rPr>
              <a:t>）保费豁免。</a:t>
            </a:r>
          </a:p>
          <a:p>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5</a:t>
            </a:r>
            <a:r>
              <a:rPr lang="zh-CN" altLang="en-US" sz="2400" b="1" dirty="0">
                <a:latin typeface="楷体" panose="02010609060101010101" pitchFamily="49" charset="-122"/>
                <a:ea typeface="楷体" panose="02010609060101010101" pitchFamily="49" charset="-122"/>
              </a:rPr>
              <a:t>）保证资金的购买力。在选择产品养老保险时，应选择有分红的产品，可以确保一个长期、稳定的给付，并且通过分红能够在一定程度上保证年轻时攒下的养老金还具备当年的购买力。</a:t>
            </a:r>
          </a:p>
        </p:txBody>
      </p:sp>
    </p:spTree>
    <p:extLst>
      <p:ext uri="{BB962C8B-B14F-4D97-AF65-F5344CB8AC3E}">
        <p14:creationId xmlns:p14="http://schemas.microsoft.com/office/powerpoint/2010/main" val="3620728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3" name="组合 2"/>
          <p:cNvGrpSpPr/>
          <p:nvPr/>
        </p:nvGrpSpPr>
        <p:grpSpPr>
          <a:xfrm>
            <a:off x="38100" y="132053"/>
            <a:ext cx="2183471" cy="1860697"/>
            <a:chOff x="4812642" y="951203"/>
            <a:chExt cx="2183471" cy="1860697"/>
          </a:xfrm>
        </p:grpSpPr>
        <p:pic>
          <p:nvPicPr>
            <p:cNvPr id="2" name="图片 1"/>
            <p:cNvPicPr>
              <a:picLocks noChangeAspect="1"/>
            </p:cNvPicPr>
            <p:nvPr/>
          </p:nvPicPr>
          <p:blipFill>
            <a:blip r:embed="rId4"/>
            <a:stretch>
              <a:fillRect/>
            </a:stretch>
          </p:blipFill>
          <p:spPr>
            <a:xfrm>
              <a:off x="4812642" y="951203"/>
              <a:ext cx="2183471" cy="1860697"/>
            </a:xfrm>
            <a:prstGeom prst="rect">
              <a:avLst/>
            </a:prstGeom>
          </p:spPr>
        </p:pic>
        <p:sp>
          <p:nvSpPr>
            <p:cNvPr id="8" name="文本框 7"/>
            <p:cNvSpPr txBox="1"/>
            <p:nvPr/>
          </p:nvSpPr>
          <p:spPr>
            <a:xfrm>
              <a:off x="5798334" y="1625768"/>
              <a:ext cx="954107" cy="1015663"/>
            </a:xfrm>
            <a:prstGeom prst="rect">
              <a:avLst/>
            </a:prstGeom>
            <a:noFill/>
          </p:spPr>
          <p:txBody>
            <a:bodyPr wrap="none" rtlCol="0">
              <a:spAutoFit/>
            </a:bodyPr>
            <a:lstStyle/>
            <a:p>
              <a:r>
                <a:rPr lang="zh-CN" altLang="en-US" sz="6000" dirty="0" smtClean="0">
                  <a:solidFill>
                    <a:schemeClr val="bg1">
                      <a:lumMod val="95000"/>
                    </a:schemeClr>
                  </a:solidFill>
                  <a:latin typeface="方正启体简体" panose="03000509000000000000" pitchFamily="65" charset="-122"/>
                  <a:ea typeface="方正启体简体" panose="03000509000000000000" pitchFamily="65" charset="-122"/>
                </a:rPr>
                <a:t>壹</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6" name="文本框 5"/>
          <p:cNvSpPr txBox="1"/>
          <p:nvPr/>
        </p:nvSpPr>
        <p:spPr>
          <a:xfrm>
            <a:off x="2221571" y="960506"/>
            <a:ext cx="5827236"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我国延长退休年龄的背景</a:t>
            </a:r>
          </a:p>
        </p:txBody>
      </p:sp>
      <p:sp>
        <p:nvSpPr>
          <p:cNvPr id="5" name="矩形 4"/>
          <p:cNvSpPr/>
          <p:nvPr/>
        </p:nvSpPr>
        <p:spPr>
          <a:xfrm>
            <a:off x="1288415" y="3210561"/>
            <a:ext cx="6545382" cy="584775"/>
          </a:xfrm>
          <a:prstGeom prst="rect">
            <a:avLst/>
          </a:prstGeom>
        </p:spPr>
        <p:txBody>
          <a:bodyPr wrap="none">
            <a:spAutoFit/>
          </a:bodyPr>
          <a:lstStyle/>
          <a:p>
            <a:r>
              <a:rPr lang="zh-CN" altLang="en-US" sz="3200" b="1" dirty="0" smtClean="0">
                <a:latin typeface="楷体" panose="02010609060101010101" pitchFamily="49" charset="-122"/>
                <a:ea typeface="楷体" panose="02010609060101010101" pitchFamily="49" charset="-122"/>
              </a:rPr>
              <a:t>一</a:t>
            </a:r>
            <a:r>
              <a:rPr lang="zh-CN" altLang="en-US" sz="3200" b="1" dirty="0">
                <a:latin typeface="楷体" panose="02010609060101010101" pitchFamily="49" charset="-122"/>
                <a:ea typeface="楷体" panose="02010609060101010101" pitchFamily="49" charset="-122"/>
              </a:rPr>
              <a:t>是我国的人口老龄化程度加速。</a:t>
            </a:r>
          </a:p>
        </p:txBody>
      </p:sp>
      <p:sp>
        <p:nvSpPr>
          <p:cNvPr id="7" name="矩形 6"/>
          <p:cNvSpPr/>
          <p:nvPr/>
        </p:nvSpPr>
        <p:spPr>
          <a:xfrm>
            <a:off x="1288415" y="3959803"/>
            <a:ext cx="10235928" cy="1077218"/>
          </a:xfrm>
          <a:prstGeom prst="rect">
            <a:avLst/>
          </a:prstGeom>
        </p:spPr>
        <p:txBody>
          <a:bodyPr wrap="square">
            <a:spAutoFit/>
          </a:bodyPr>
          <a:lstStyle/>
          <a:p>
            <a:r>
              <a:rPr lang="zh-CN" altLang="en-US" sz="3200" b="1" dirty="0">
                <a:latin typeface="楷体" panose="02010609060101010101" pitchFamily="49" charset="-122"/>
                <a:ea typeface="楷体" panose="02010609060101010101" pitchFamily="49" charset="-122"/>
              </a:rPr>
              <a:t>二是我国的劳动年龄人口在</a:t>
            </a:r>
            <a:r>
              <a:rPr lang="en-US" altLang="zh-CN" sz="3200" b="1" dirty="0">
                <a:latin typeface="楷体" panose="02010609060101010101" pitchFamily="49" charset="-122"/>
                <a:ea typeface="楷体" panose="02010609060101010101" pitchFamily="49" charset="-122"/>
              </a:rPr>
              <a:t>2012</a:t>
            </a:r>
            <a:r>
              <a:rPr lang="zh-CN" altLang="en-US" sz="3200" b="1" dirty="0">
                <a:latin typeface="楷体" panose="02010609060101010101" pitchFamily="49" charset="-122"/>
                <a:ea typeface="楷体" panose="02010609060101010101" pitchFamily="49" charset="-122"/>
              </a:rPr>
              <a:t>年首次出现了绝对下降的趋势，我国的“人口红利期”将会逐渐消失。</a:t>
            </a:r>
          </a:p>
        </p:txBody>
      </p:sp>
      <p:sp>
        <p:nvSpPr>
          <p:cNvPr id="11" name="矩形 10"/>
          <p:cNvSpPr/>
          <p:nvPr/>
        </p:nvSpPr>
        <p:spPr>
          <a:xfrm>
            <a:off x="1288415" y="5201488"/>
            <a:ext cx="4288353" cy="584775"/>
          </a:xfrm>
          <a:prstGeom prst="rect">
            <a:avLst/>
          </a:prstGeom>
        </p:spPr>
        <p:txBody>
          <a:bodyPr wrap="none">
            <a:spAutoFit/>
          </a:bodyPr>
          <a:lstStyle/>
          <a:p>
            <a:r>
              <a:rPr lang="zh-CN" altLang="en-US" sz="3200" b="1" dirty="0">
                <a:latin typeface="楷体" panose="02010609060101010101" pitchFamily="49" charset="-122"/>
                <a:ea typeface="楷体" panose="02010609060101010101" pitchFamily="49" charset="-122"/>
              </a:rPr>
              <a:t>三是养老金缺口巨大。</a:t>
            </a:r>
          </a:p>
        </p:txBody>
      </p:sp>
      <p:sp>
        <p:nvSpPr>
          <p:cNvPr id="9" name="矩形 8"/>
          <p:cNvSpPr/>
          <p:nvPr/>
        </p:nvSpPr>
        <p:spPr>
          <a:xfrm>
            <a:off x="1288415" y="1907683"/>
            <a:ext cx="8100039" cy="1077218"/>
          </a:xfrm>
          <a:prstGeom prst="rect">
            <a:avLst/>
          </a:prstGeom>
        </p:spPr>
        <p:txBody>
          <a:bodyPr wrap="square">
            <a:spAutoFit/>
          </a:bodyPr>
          <a:lstStyle/>
          <a:p>
            <a:r>
              <a:rPr lang="zh-CN" altLang="en-US" sz="3200" b="1" dirty="0">
                <a:latin typeface="楷体" panose="02010609060101010101" pitchFamily="49" charset="-122"/>
                <a:ea typeface="楷体" panose="02010609060101010101" pitchFamily="49" charset="-122"/>
              </a:rPr>
              <a:t>目前我国延迟退休政策的提出主要是</a:t>
            </a:r>
            <a:r>
              <a:rPr lang="zh-CN" altLang="en-US" sz="3200" b="1" dirty="0" smtClean="0">
                <a:latin typeface="楷体" panose="02010609060101010101" pitchFamily="49" charset="-122"/>
                <a:ea typeface="楷体" panose="02010609060101010101" pitchFamily="49" charset="-122"/>
              </a:rPr>
              <a:t>基于</a:t>
            </a:r>
            <a:endParaRPr lang="en-US" altLang="zh-CN" sz="3200" b="1" dirty="0" smtClean="0">
              <a:latin typeface="楷体" panose="02010609060101010101" pitchFamily="49" charset="-122"/>
              <a:ea typeface="楷体" panose="02010609060101010101" pitchFamily="49" charset="-122"/>
            </a:endParaRPr>
          </a:p>
          <a:p>
            <a:r>
              <a:rPr lang="zh-CN" altLang="en-US" sz="3200" b="1" dirty="0" smtClean="0">
                <a:latin typeface="楷体" panose="02010609060101010101" pitchFamily="49" charset="-122"/>
                <a:ea typeface="楷体" panose="02010609060101010101" pitchFamily="49" charset="-122"/>
              </a:rPr>
              <a:t>以下三</a:t>
            </a:r>
            <a:r>
              <a:rPr lang="zh-CN" altLang="en-US" sz="3200" b="1" dirty="0">
                <a:latin typeface="楷体" panose="02010609060101010101" pitchFamily="49" charset="-122"/>
                <a:ea typeface="楷体" panose="02010609060101010101" pitchFamily="49" charset="-122"/>
              </a:rPr>
              <a:t>个社会背景： </a:t>
            </a:r>
          </a:p>
        </p:txBody>
      </p:sp>
    </p:spTree>
    <p:extLst>
      <p:ext uri="{BB962C8B-B14F-4D97-AF65-F5344CB8AC3E}">
        <p14:creationId xmlns:p14="http://schemas.microsoft.com/office/powerpoint/2010/main" val="2377367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5428686"/>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柒</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6853158"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发达国家退休制度研究及借鉴</a:t>
            </a:r>
          </a:p>
        </p:txBody>
      </p:sp>
      <p:sp>
        <p:nvSpPr>
          <p:cNvPr id="7" name="矩形 6"/>
          <p:cNvSpPr/>
          <p:nvPr/>
        </p:nvSpPr>
        <p:spPr>
          <a:xfrm>
            <a:off x="525813" y="2215702"/>
            <a:ext cx="6096000" cy="1015663"/>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对发达国家退休年龄的研究，我们以美国等国家为研究对象，通过考察分析</a:t>
            </a:r>
            <a:r>
              <a:rPr lang="en-US" altLang="zh-CN" sz="2000" b="1" dirty="0">
                <a:latin typeface="楷体" panose="02010609060101010101" pitchFamily="49" charset="-122"/>
                <a:ea typeface="楷体" panose="02010609060101010101" pitchFamily="49" charset="-122"/>
              </a:rPr>
              <a:t>1975-</a:t>
            </a:r>
            <a:r>
              <a:rPr lang="zh-CN" altLang="en-US" sz="2000" b="1" dirty="0">
                <a:latin typeface="楷体" panose="02010609060101010101" pitchFamily="49" charset="-122"/>
                <a:ea typeface="楷体" panose="02010609060101010101" pitchFamily="49" charset="-122"/>
              </a:rPr>
              <a:t>现今这</a:t>
            </a:r>
            <a:r>
              <a:rPr lang="en-US" altLang="zh-CN" sz="2000" b="1" dirty="0">
                <a:latin typeface="楷体" panose="02010609060101010101" pitchFamily="49" charset="-122"/>
                <a:ea typeface="楷体" panose="02010609060101010101" pitchFamily="49" charset="-122"/>
              </a:rPr>
              <a:t>40</a:t>
            </a:r>
            <a:r>
              <a:rPr lang="zh-CN" altLang="en-US" sz="2000" b="1" dirty="0">
                <a:latin typeface="楷体" panose="02010609060101010101" pitchFamily="49" charset="-122"/>
                <a:ea typeface="楷体" panose="02010609060101010101" pitchFamily="49" charset="-122"/>
              </a:rPr>
              <a:t>年发达国家退休年龄数据，为我国退休年龄的调整提供经验借鉴。</a:t>
            </a:r>
          </a:p>
        </p:txBody>
      </p:sp>
      <p:graphicFrame>
        <p:nvGraphicFramePr>
          <p:cNvPr id="9" name="表格 8"/>
          <p:cNvGraphicFramePr>
            <a:graphicFrameLocks noGrp="1"/>
          </p:cNvGraphicFramePr>
          <p:nvPr>
            <p:extLst>
              <p:ext uri="{D42A27DB-BD31-4B8C-83A1-F6EECF244321}">
                <p14:modId xmlns:p14="http://schemas.microsoft.com/office/powerpoint/2010/main" val="3378870158"/>
              </p:ext>
            </p:extLst>
          </p:nvPr>
        </p:nvGraphicFramePr>
        <p:xfrm>
          <a:off x="571533" y="3505820"/>
          <a:ext cx="6050280" cy="2537460"/>
        </p:xfrm>
        <a:graphic>
          <a:graphicData uri="http://schemas.openxmlformats.org/drawingml/2006/table">
            <a:tbl>
              <a:tblPr firstRow="1" firstCol="1" bandRow="1"/>
              <a:tblGrid>
                <a:gridCol w="991758"/>
                <a:gridCol w="806539"/>
                <a:gridCol w="861051"/>
                <a:gridCol w="861051"/>
                <a:gridCol w="806539"/>
                <a:gridCol w="861671"/>
                <a:gridCol w="861671"/>
              </a:tblGrid>
              <a:tr h="412750">
                <a:tc rowSpan="2">
                  <a:txBody>
                    <a:bodyPr/>
                    <a:lstStyle/>
                    <a:p>
                      <a:pPr algn="just">
                        <a:spcAft>
                          <a:spcPts val="0"/>
                        </a:spcAft>
                      </a:pPr>
                      <a:r>
                        <a:rPr lang="zh-CN" sz="1500" b="1" kern="100" dirty="0">
                          <a:effectLst/>
                          <a:latin typeface="Calibri" panose="020F0502020204030204" pitchFamily="34" charset="0"/>
                          <a:ea typeface="宋体" panose="02010600030101010101" pitchFamily="2" charset="-122"/>
                          <a:cs typeface="Times New Roman" panose="02020603050405020304" pitchFamily="18" charset="0"/>
                        </a:rPr>
                        <a:t>国别</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just">
                        <a:spcAft>
                          <a:spcPts val="0"/>
                        </a:spcAft>
                      </a:pPr>
                      <a:r>
                        <a:rPr lang="zh-CN" sz="1500" b="1" kern="100" dirty="0">
                          <a:effectLst/>
                          <a:latin typeface="Calibri" panose="020F0502020204030204" pitchFamily="34" charset="0"/>
                          <a:ea typeface="宋体" panose="02010600030101010101" pitchFamily="2" charset="-122"/>
                          <a:cs typeface="Times New Roman" panose="02020603050405020304" pitchFamily="18" charset="0"/>
                        </a:rPr>
                        <a:t>男性退休年龄</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女性退休年龄</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423545">
                <a:tc vMerge="1">
                  <a:txBody>
                    <a:bodyPr/>
                    <a:lstStyle/>
                    <a:p>
                      <a:endParaRPr lang="zh-CN" altLang="en-US"/>
                    </a:p>
                  </a:txBody>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1975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1995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现今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1975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1995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现今</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750">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美国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2750">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瑞典</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2120">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意大利</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62</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55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57</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3545">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Times New Roman" panose="02020603050405020304" pitchFamily="18" charset="0"/>
                        </a:rPr>
                        <a:t>法国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dirty="0">
                          <a:effectLst/>
                          <a:latin typeface="Calibri" panose="020F0502020204030204" pitchFamily="34" charset="0"/>
                          <a:ea typeface="宋体" panose="02010600030101010101" pitchFamily="2" charset="-122"/>
                          <a:cs typeface="Times New Roman" panose="02020603050405020304" pitchFamily="18" charset="0"/>
                        </a:rPr>
                        <a:t>62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65</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a:effectLst/>
                          <a:latin typeface="Calibri" panose="020F0502020204030204" pitchFamily="34" charset="0"/>
                          <a:ea typeface="宋体" panose="02010600030101010101" pitchFamily="2" charset="-122"/>
                          <a:cs typeface="Times New Roman" panose="02020603050405020304" pitchFamily="18" charset="0"/>
                        </a:rPr>
                        <a:t>60</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500" b="1" kern="100" dirty="0">
                          <a:effectLst/>
                          <a:latin typeface="Calibri" panose="020F0502020204030204" pitchFamily="34" charset="0"/>
                          <a:ea typeface="宋体" panose="02010600030101010101" pitchFamily="2" charset="-122"/>
                          <a:cs typeface="Times New Roman" panose="02020603050405020304" pitchFamily="18" charset="0"/>
                        </a:rPr>
                        <a:t>62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矩形 10"/>
          <p:cNvSpPr/>
          <p:nvPr/>
        </p:nvSpPr>
        <p:spPr>
          <a:xfrm>
            <a:off x="7315200" y="2749080"/>
            <a:ext cx="3962401" cy="2862322"/>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从表可以看出，</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个发达国家整体退休年龄较高，从表中数据可以计算得出，现今发达国家男性平均退休年龄为 </a:t>
            </a:r>
            <a:r>
              <a:rPr lang="en-US" altLang="zh-CN" sz="2000" b="1" dirty="0">
                <a:latin typeface="楷体" panose="02010609060101010101" pitchFamily="49" charset="-122"/>
                <a:ea typeface="楷体" panose="02010609060101010101" pitchFamily="49" charset="-122"/>
              </a:rPr>
              <a:t>64.5 </a:t>
            </a:r>
            <a:r>
              <a:rPr lang="zh-CN" altLang="en-US" sz="2000" b="1" dirty="0">
                <a:latin typeface="楷体" panose="02010609060101010101" pitchFamily="49" charset="-122"/>
                <a:ea typeface="楷体" panose="02010609060101010101" pitchFamily="49" charset="-122"/>
              </a:rPr>
              <a:t>岁，女性为 </a:t>
            </a:r>
            <a:r>
              <a:rPr lang="en-US" altLang="zh-CN" sz="2000" b="1" dirty="0">
                <a:latin typeface="楷体" panose="02010609060101010101" pitchFamily="49" charset="-122"/>
                <a:ea typeface="楷体" panose="02010609060101010101" pitchFamily="49" charset="-122"/>
              </a:rPr>
              <a:t>63.25</a:t>
            </a:r>
            <a:r>
              <a:rPr lang="zh-CN" altLang="en-US" sz="2000" b="1" dirty="0">
                <a:latin typeface="楷体" panose="02010609060101010101" pitchFamily="49" charset="-122"/>
                <a:ea typeface="楷体" panose="02010609060101010101" pitchFamily="49" charset="-122"/>
              </a:rPr>
              <a:t>岁，男女平均退休年龄差距仅为</a:t>
            </a:r>
            <a:r>
              <a:rPr lang="en-US" altLang="zh-CN" sz="2000" b="1" dirty="0">
                <a:latin typeface="楷体" panose="02010609060101010101" pitchFamily="49" charset="-122"/>
                <a:ea typeface="楷体" panose="02010609060101010101" pitchFamily="49" charset="-122"/>
              </a:rPr>
              <a:t>1.25</a:t>
            </a:r>
            <a:r>
              <a:rPr lang="zh-CN" altLang="en-US" sz="2000" b="1" dirty="0">
                <a:latin typeface="楷体" panose="02010609060101010101" pitchFamily="49" charset="-122"/>
                <a:ea typeface="楷体" panose="02010609060101010101" pitchFamily="49" charset="-122"/>
              </a:rPr>
              <a:t>岁，说明他们男女退休年龄差异较小。并且，从上表可以看出发达国家男女普遍同龄退休。</a:t>
            </a:r>
          </a:p>
        </p:txBody>
      </p:sp>
    </p:spTree>
    <p:extLst>
      <p:ext uri="{BB962C8B-B14F-4D97-AF65-F5344CB8AC3E}">
        <p14:creationId xmlns:p14="http://schemas.microsoft.com/office/powerpoint/2010/main" val="4013602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smtClean="0">
                  <a:solidFill>
                    <a:schemeClr val="bg1">
                      <a:lumMod val="95000"/>
                    </a:schemeClr>
                  </a:solidFill>
                  <a:latin typeface="方正启体简体" panose="03000509000000000000" pitchFamily="65" charset="-122"/>
                  <a:ea typeface="方正启体简体" panose="03000509000000000000" pitchFamily="65" charset="-122"/>
                </a:rPr>
                <a:t>捌</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7879080"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西方国家近年来退休制度改革方法</a:t>
            </a:r>
          </a:p>
        </p:txBody>
      </p:sp>
      <p:grpSp>
        <p:nvGrpSpPr>
          <p:cNvPr id="7" name="组合 6"/>
          <p:cNvGrpSpPr/>
          <p:nvPr/>
        </p:nvGrpSpPr>
        <p:grpSpPr>
          <a:xfrm>
            <a:off x="308769" y="2086232"/>
            <a:ext cx="5761037" cy="4482250"/>
            <a:chOff x="207169" y="2086232"/>
            <a:chExt cx="5761037" cy="4482250"/>
          </a:xfrm>
        </p:grpSpPr>
        <p:sp>
          <p:nvSpPr>
            <p:cNvPr id="3" name="矩形 2"/>
            <p:cNvSpPr/>
            <p:nvPr/>
          </p:nvSpPr>
          <p:spPr>
            <a:xfrm>
              <a:off x="207169" y="2475054"/>
              <a:ext cx="5753100" cy="4093428"/>
            </a:xfrm>
            <a:prstGeom prst="rect">
              <a:avLst/>
            </a:prstGeom>
          </p:spPr>
          <p:txBody>
            <a:bodyPr wrap="square">
              <a:spAutoFit/>
            </a:bodyPr>
            <a:lstStyle/>
            <a:p>
              <a:r>
                <a:rPr lang="en-US" altLang="zh-CN" sz="2000" b="1" dirty="0">
                  <a:latin typeface="楷体" panose="02010609060101010101" pitchFamily="49" charset="-122"/>
                  <a:ea typeface="楷体" panose="02010609060101010101" pitchFamily="49" charset="-122"/>
                </a:rPr>
                <a:t> </a:t>
              </a:r>
              <a:r>
                <a:rPr lang="en-US" altLang="zh-CN" sz="2000" b="1" dirty="0" smtClean="0">
                  <a:latin typeface="楷体" panose="02010609060101010101" pitchFamily="49" charset="-122"/>
                  <a:ea typeface="楷体" panose="02010609060101010101" pitchFamily="49" charset="-122"/>
                </a:rPr>
                <a:t> </a:t>
              </a:r>
              <a:r>
                <a:rPr lang="zh-CN" altLang="en-US" sz="2000" b="1" dirty="0" smtClean="0">
                  <a:latin typeface="楷体" panose="02010609060101010101" pitchFamily="49" charset="-122"/>
                  <a:ea typeface="楷体" panose="02010609060101010101" pitchFamily="49" charset="-122"/>
                </a:rPr>
                <a:t>西方</a:t>
              </a:r>
              <a:r>
                <a:rPr lang="zh-CN" altLang="en-US" sz="2000" b="1" dirty="0">
                  <a:latin typeface="楷体" panose="02010609060101010101" pitchFamily="49" charset="-122"/>
                  <a:ea typeface="楷体" panose="02010609060101010101" pitchFamily="49" charset="-122"/>
                </a:rPr>
                <a:t>国家退休制度的改革重点之一是引入弹性退休年龄机制，各国均把延长退休年龄作为减少养老金支出、改善财务状况的突破口。法国政府在</a:t>
              </a:r>
              <a:r>
                <a:rPr lang="en-US" altLang="zh-CN" sz="2000" b="1" dirty="0">
                  <a:latin typeface="楷体" panose="02010609060101010101" pitchFamily="49" charset="-122"/>
                  <a:ea typeface="楷体" panose="02010609060101010101" pitchFamily="49" charset="-122"/>
                </a:rPr>
                <a:t>2010</a:t>
              </a:r>
              <a:r>
                <a:rPr lang="zh-CN" altLang="en-US" sz="2000" b="1" dirty="0">
                  <a:latin typeface="楷体" panose="02010609060101010101" pitchFamily="49" charset="-122"/>
                  <a:ea typeface="楷体" panose="02010609060101010101" pitchFamily="49" charset="-122"/>
                </a:rPr>
                <a:t>年的改革法案中规定：退休年龄自</a:t>
              </a:r>
              <a:r>
                <a:rPr lang="en-US" altLang="zh-CN" sz="2000" b="1" dirty="0">
                  <a:latin typeface="楷体" panose="02010609060101010101" pitchFamily="49" charset="-122"/>
                  <a:ea typeface="楷体" panose="02010609060101010101" pitchFamily="49" charset="-122"/>
                </a:rPr>
                <a:t>2011</a:t>
              </a:r>
              <a:r>
                <a:rPr lang="zh-CN" altLang="en-US" sz="2000" b="1" dirty="0">
                  <a:latin typeface="楷体" panose="02010609060101010101" pitchFamily="49" charset="-122"/>
                  <a:ea typeface="楷体" panose="02010609060101010101" pitchFamily="49" charset="-122"/>
                </a:rPr>
                <a:t>年开始，每年延长</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个月，在</a:t>
              </a:r>
              <a:r>
                <a:rPr lang="en-US" altLang="zh-CN" sz="2000" b="1" dirty="0">
                  <a:latin typeface="楷体" panose="02010609060101010101" pitchFamily="49" charset="-122"/>
                  <a:ea typeface="楷体" panose="02010609060101010101" pitchFamily="49" charset="-122"/>
                </a:rPr>
                <a:t>2018</a:t>
              </a:r>
              <a:r>
                <a:rPr lang="zh-CN" altLang="en-US" sz="2000" b="1" dirty="0">
                  <a:latin typeface="楷体" panose="02010609060101010101" pitchFamily="49" charset="-122"/>
                  <a:ea typeface="楷体" panose="02010609060101010101" pitchFamily="49" charset="-122"/>
                </a:rPr>
                <a:t>年达到</a:t>
              </a:r>
              <a:r>
                <a:rPr lang="en-US" altLang="zh-CN" sz="2000" b="1" dirty="0">
                  <a:latin typeface="楷体" panose="02010609060101010101" pitchFamily="49" charset="-122"/>
                  <a:ea typeface="楷体" panose="02010609060101010101" pitchFamily="49" charset="-122"/>
                </a:rPr>
                <a:t>68</a:t>
              </a:r>
              <a:r>
                <a:rPr lang="zh-CN" altLang="en-US" sz="2000" b="1" dirty="0">
                  <a:latin typeface="楷体" panose="02010609060101010101" pitchFamily="49" charset="-122"/>
                  <a:ea typeface="楷体" panose="02010609060101010101" pitchFamily="49" charset="-122"/>
                </a:rPr>
                <a:t>岁退休，同时还规定了</a:t>
              </a:r>
              <a:r>
                <a:rPr lang="en-US" altLang="zh-CN" sz="2000" b="1" dirty="0">
                  <a:latin typeface="楷体" panose="02010609060101010101" pitchFamily="49" charset="-122"/>
                  <a:ea typeface="楷体" panose="02010609060101010101" pitchFamily="49" charset="-122"/>
                </a:rPr>
                <a:t>60-65</a:t>
              </a:r>
              <a:r>
                <a:rPr lang="zh-CN" altLang="en-US" sz="2000" b="1" dirty="0">
                  <a:latin typeface="楷体" panose="02010609060101010101" pitchFamily="49" charset="-122"/>
                  <a:ea typeface="楷体" panose="02010609060101010101" pitchFamily="49" charset="-122"/>
                </a:rPr>
                <a:t>岁的弹性退休区间，只有在</a:t>
              </a:r>
              <a:r>
                <a:rPr lang="en-US" altLang="zh-CN" sz="2000" b="1" dirty="0">
                  <a:latin typeface="楷体" panose="02010609060101010101" pitchFamily="49" charset="-122"/>
                  <a:ea typeface="楷体" panose="02010609060101010101" pitchFamily="49" charset="-122"/>
                </a:rPr>
                <a:t>65</a:t>
              </a:r>
              <a:r>
                <a:rPr lang="zh-CN" altLang="en-US" sz="2000" b="1" dirty="0">
                  <a:latin typeface="楷体" panose="02010609060101010101" pitchFamily="49" charset="-122"/>
                  <a:ea typeface="楷体" panose="02010609060101010101" pitchFamily="49" charset="-122"/>
                </a:rPr>
                <a:t>岁才能领取全额养老金，而到</a:t>
              </a:r>
              <a:r>
                <a:rPr lang="en-US" altLang="zh-CN" sz="2000" b="1" dirty="0">
                  <a:latin typeface="楷体" panose="02010609060101010101" pitchFamily="49" charset="-122"/>
                  <a:ea typeface="楷体" panose="02010609060101010101" pitchFamily="49" charset="-122"/>
                </a:rPr>
                <a:t>2018</a:t>
              </a:r>
              <a:r>
                <a:rPr lang="zh-CN" altLang="en-US" sz="2000" b="1" dirty="0">
                  <a:latin typeface="楷体" panose="02010609060101010101" pitchFamily="49" charset="-122"/>
                  <a:ea typeface="楷体" panose="02010609060101010101" pitchFamily="49" charset="-122"/>
                </a:rPr>
                <a:t>年只能在</a:t>
              </a:r>
              <a:r>
                <a:rPr lang="en-US" altLang="zh-CN" sz="2000" b="1" dirty="0">
                  <a:latin typeface="楷体" panose="02010609060101010101" pitchFamily="49" charset="-122"/>
                  <a:ea typeface="楷体" panose="02010609060101010101" pitchFamily="49" charset="-122"/>
                </a:rPr>
                <a:t>67</a:t>
              </a:r>
              <a:r>
                <a:rPr lang="zh-CN" altLang="en-US" sz="2000" b="1" dirty="0">
                  <a:latin typeface="楷体" panose="02010609060101010101" pitchFamily="49" charset="-122"/>
                  <a:ea typeface="楷体" panose="02010609060101010101" pitchFamily="49" charset="-122"/>
                </a:rPr>
                <a:t>岁才能够获得全额的退休金。</a:t>
              </a:r>
            </a:p>
            <a:p>
              <a:r>
                <a:rPr lang="zh-CN" altLang="en-US" sz="2000" b="1" dirty="0" smtClean="0">
                  <a:latin typeface="楷体" panose="02010609060101010101" pitchFamily="49" charset="-122"/>
                  <a:ea typeface="楷体" panose="02010609060101010101" pitchFamily="49" charset="-122"/>
                </a:rPr>
                <a:t>  各国</a:t>
              </a:r>
              <a:r>
                <a:rPr lang="zh-CN" altLang="en-US" sz="2000" b="1" dirty="0">
                  <a:latin typeface="楷体" panose="02010609060101010101" pitchFamily="49" charset="-122"/>
                  <a:ea typeface="楷体" panose="02010609060101010101" pitchFamily="49" charset="-122"/>
                </a:rPr>
                <a:t>对其法定退休年龄和弹性退休区间的不同处理是依据各国不同的经济状况和人口结构情况来决定的。为了应对老龄化危机，各国在采取延长退休年龄，实行弹性退休制度的基础上普遍实施了配套的弹性收益制度。  </a:t>
              </a:r>
            </a:p>
          </p:txBody>
        </p:sp>
        <p:sp>
          <p:nvSpPr>
            <p:cNvPr id="11" name="矩形 10"/>
            <p:cNvSpPr/>
            <p:nvPr/>
          </p:nvSpPr>
          <p:spPr>
            <a:xfrm>
              <a:off x="215106" y="2086232"/>
              <a:ext cx="5753100" cy="400110"/>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）实行弹性退休</a:t>
              </a:r>
              <a:r>
                <a:rPr lang="zh-CN" altLang="en-US" sz="2000" b="1" dirty="0" smtClean="0">
                  <a:latin typeface="楷体" panose="02010609060101010101" pitchFamily="49" charset="-122"/>
                  <a:ea typeface="楷体" panose="02010609060101010101" pitchFamily="49" charset="-122"/>
                </a:rPr>
                <a:t>年龄</a:t>
              </a:r>
              <a:endParaRPr lang="zh-CN" altLang="en-US" sz="2000" b="1" dirty="0">
                <a:latin typeface="楷体" panose="02010609060101010101" pitchFamily="49" charset="-122"/>
                <a:ea typeface="楷体" panose="02010609060101010101" pitchFamily="49" charset="-122"/>
              </a:endParaRPr>
            </a:p>
          </p:txBody>
        </p:sp>
      </p:grpSp>
      <p:grpSp>
        <p:nvGrpSpPr>
          <p:cNvPr id="13" name="组合 12"/>
          <p:cNvGrpSpPr/>
          <p:nvPr/>
        </p:nvGrpSpPr>
        <p:grpSpPr>
          <a:xfrm>
            <a:off x="6115050" y="2075390"/>
            <a:ext cx="5922169" cy="3883533"/>
            <a:chOff x="6115050" y="2075390"/>
            <a:chExt cx="5922169" cy="3883533"/>
          </a:xfrm>
        </p:grpSpPr>
        <p:sp>
          <p:nvSpPr>
            <p:cNvPr id="9" name="矩形 8"/>
            <p:cNvSpPr/>
            <p:nvPr/>
          </p:nvSpPr>
          <p:spPr>
            <a:xfrm>
              <a:off x="6160294" y="2481048"/>
              <a:ext cx="5876925" cy="3477875"/>
            </a:xfrm>
            <a:prstGeom prst="rect">
              <a:avLst/>
            </a:prstGeom>
          </p:spPr>
          <p:txBody>
            <a:bodyPr wrap="square">
              <a:spAutoFit/>
            </a:bodyPr>
            <a:lstStyle/>
            <a:p>
              <a:r>
                <a:rPr lang="zh-CN" altLang="en-US" sz="2000" b="1" dirty="0" smtClean="0">
                  <a:latin typeface="楷体" panose="02010609060101010101" pitchFamily="49" charset="-122"/>
                  <a:ea typeface="楷体" panose="02010609060101010101" pitchFamily="49" charset="-122"/>
                </a:rPr>
                <a:t>   弹性</a:t>
              </a:r>
              <a:r>
                <a:rPr lang="zh-CN" altLang="en-US" sz="2000" b="1" dirty="0">
                  <a:latin typeface="楷体" panose="02010609060101010101" pitchFamily="49" charset="-122"/>
                  <a:ea typeface="楷体" panose="02010609060101010101" pitchFamily="49" charset="-122"/>
                </a:rPr>
                <a:t>退休年龄和弹性收益二者是相辅相成，相伴相生的。只有在二者共同作用的基础上才能有效缓解各国的养老金支付压力。上述多数国家在进行弹性延长退休年龄的同时均规定了相应的弹性养老金收益。例如，法国的弹性退休激励是指，对于达到正常退休年龄的职工，每多一季度的缴费，养老金增加</a:t>
              </a:r>
              <a:r>
                <a:rPr lang="en-US" altLang="zh-CN" sz="2000" b="1" dirty="0">
                  <a:latin typeface="楷体" panose="02010609060101010101" pitchFamily="49" charset="-122"/>
                  <a:ea typeface="楷体" panose="02010609060101010101" pitchFamily="49" charset="-122"/>
                </a:rPr>
                <a:t>1.25%</a:t>
              </a:r>
              <a:r>
                <a:rPr lang="zh-CN" altLang="en-US" sz="2000" b="1" dirty="0">
                  <a:latin typeface="楷体" panose="02010609060101010101" pitchFamily="49" charset="-122"/>
                  <a:ea typeface="楷体" panose="02010609060101010101" pitchFamily="49" charset="-122"/>
                </a:rPr>
                <a:t>；相反在正常退休年龄之前退休，每少缴纳一季度的费用，养老金减少 </a:t>
              </a:r>
              <a:r>
                <a:rPr lang="en-US" altLang="zh-CN" sz="2000" b="1" dirty="0">
                  <a:latin typeface="楷体" panose="02010609060101010101" pitchFamily="49" charset="-122"/>
                  <a:ea typeface="楷体" panose="02010609060101010101" pitchFamily="49" charset="-122"/>
                </a:rPr>
                <a:t>0.625%</a:t>
              </a:r>
              <a:r>
                <a:rPr lang="zh-CN" altLang="en-US" sz="2000" b="1" dirty="0">
                  <a:latin typeface="楷体" panose="02010609060101010101" pitchFamily="49" charset="-122"/>
                  <a:ea typeface="楷体" panose="02010609060101010101" pitchFamily="49" charset="-122"/>
                </a:rPr>
                <a:t>。弹性退休收入能够从根本上鼓励劳动者延迟退休，抑制提前退休。是我国目前应对大规模提前退休现象可资借鉴的重要手段。</a:t>
              </a:r>
            </a:p>
          </p:txBody>
        </p:sp>
        <p:sp>
          <p:nvSpPr>
            <p:cNvPr id="12" name="矩形 11"/>
            <p:cNvSpPr/>
            <p:nvPr/>
          </p:nvSpPr>
          <p:spPr>
            <a:xfrm>
              <a:off x="6115050" y="2075390"/>
              <a:ext cx="5876925" cy="400110"/>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）弹性退休</a:t>
              </a:r>
              <a:r>
                <a:rPr lang="zh-CN" altLang="en-US" sz="2000" b="1" dirty="0" smtClean="0">
                  <a:latin typeface="楷体" panose="02010609060101010101" pitchFamily="49" charset="-122"/>
                  <a:ea typeface="楷体" panose="02010609060101010101" pitchFamily="49" charset="-122"/>
                </a:rPr>
                <a:t>收益</a:t>
              </a:r>
              <a:endParaRPr lang="zh-CN" altLang="en-US" sz="2000" b="1"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288415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3" name="组合 2"/>
          <p:cNvGrpSpPr/>
          <p:nvPr/>
        </p:nvGrpSpPr>
        <p:grpSpPr>
          <a:xfrm>
            <a:off x="4812642" y="951203"/>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玖</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5447164" y="3044182"/>
            <a:ext cx="1723549" cy="1015663"/>
          </a:xfrm>
          <a:prstGeom prst="rect">
            <a:avLst/>
          </a:prstGeom>
          <a:noFill/>
        </p:spPr>
        <p:txBody>
          <a:bodyPr wrap="none" rtlCol="0">
            <a:spAutoFit/>
          </a:bodyPr>
          <a:lstStyle/>
          <a:p>
            <a:r>
              <a:rPr lang="zh-CN" altLang="en-US" sz="6000" dirty="0" smtClean="0">
                <a:latin typeface="华文行楷" panose="02010800040101010101" pitchFamily="2" charset="-122"/>
                <a:ea typeface="华文行楷" panose="02010800040101010101" pitchFamily="2" charset="-122"/>
              </a:rPr>
              <a:t>总结</a:t>
            </a:r>
            <a:endParaRPr lang="zh-CN" altLang="en-US" sz="6000" dirty="0">
              <a:latin typeface="华文行楷" panose="02010800040101010101" pitchFamily="2" charset="-122"/>
              <a:ea typeface="华文行楷" panose="02010800040101010101" pitchFamily="2" charset="-122"/>
            </a:endParaRPr>
          </a:p>
        </p:txBody>
      </p:sp>
      <p:sp>
        <p:nvSpPr>
          <p:cNvPr id="7" name="矩形 6"/>
          <p:cNvSpPr/>
          <p:nvPr/>
        </p:nvSpPr>
        <p:spPr>
          <a:xfrm>
            <a:off x="692871" y="2423882"/>
            <a:ext cx="10844358" cy="2677656"/>
          </a:xfrm>
          <a:prstGeom prst="rect">
            <a:avLst/>
          </a:prstGeom>
        </p:spPr>
        <p:txBody>
          <a:bodyPr wrap="square">
            <a:spAutoFit/>
          </a:bodyPr>
          <a:lstStyle/>
          <a:p>
            <a:pPr indent="457200"/>
            <a:r>
              <a:rPr lang="zh-CN" altLang="en-US" sz="2800" dirty="0">
                <a:latin typeface="楷体" panose="02010609060101010101" pitchFamily="49" charset="-122"/>
                <a:ea typeface="楷体" panose="02010609060101010101" pitchFamily="49" charset="-122"/>
              </a:rPr>
              <a:t>我国目前正经历着世界上最大规模，同时也是速度最快的老龄化进程，“未富先老”已成为我国人口老龄化的显著特征。老龄化程度的加深以及人均预期寿命的提高为我国的社会发展带来一系列的挑战：离休、退休以及退职费用也呈现连年增长趋势，政府、企业和社会都已感到养老保障方面的压力正在显著加大，退休制度改革已到了箭在弦上，不得不发的地步</a:t>
            </a:r>
            <a:r>
              <a:rPr lang="zh-CN" altLang="en-US" sz="2800" dirty="0" smtClean="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
        <p:nvSpPr>
          <p:cNvPr id="10" name="矩形 9"/>
          <p:cNvSpPr/>
          <p:nvPr/>
        </p:nvSpPr>
        <p:spPr>
          <a:xfrm>
            <a:off x="692871" y="2445139"/>
            <a:ext cx="10844358" cy="3108543"/>
          </a:xfrm>
          <a:prstGeom prst="rect">
            <a:avLst/>
          </a:prstGeom>
        </p:spPr>
        <p:txBody>
          <a:bodyPr wrap="square">
            <a:spAutoFit/>
          </a:bodyPr>
          <a:lstStyle/>
          <a:p>
            <a:pPr indent="457200"/>
            <a:r>
              <a:rPr lang="zh-CN" altLang="en-US" sz="2800" dirty="0" smtClean="0">
                <a:latin typeface="楷体" panose="02010609060101010101" pitchFamily="49" charset="-122"/>
                <a:ea typeface="楷体" panose="02010609060101010101" pitchFamily="49" charset="-122"/>
              </a:rPr>
              <a:t>延长</a:t>
            </a:r>
            <a:r>
              <a:rPr lang="zh-CN" altLang="en-US" sz="2800" dirty="0">
                <a:latin typeface="楷体" panose="02010609060101010101" pitchFamily="49" charset="-122"/>
                <a:ea typeface="楷体" panose="02010609060101010101" pitchFamily="49" charset="-122"/>
              </a:rPr>
              <a:t>退休年龄是一个复杂的社会问题，涉及到人口、经济、劳动就业等方方面面，从长远来看，延长退休年龄是符合人类发展规律的，我们可以通过退休年龄的延长来应对日益严峻的老龄化危机。在借鉴国际上先进经验的同时，我们必须认真考虑本国的国情，在此基础上逐步实施退休政策。在实施的过程中还要综合考虑影响退休年龄的各种变量，在总方针政策的指导下，制定具体适合不同地区、不同行业的具体政策</a:t>
            </a:r>
            <a:r>
              <a:rPr lang="zh-CN" altLang="en-US" sz="2800" dirty="0" smtClean="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
        <p:nvSpPr>
          <p:cNvPr id="11" name="矩形 10"/>
          <p:cNvSpPr/>
          <p:nvPr/>
        </p:nvSpPr>
        <p:spPr>
          <a:xfrm>
            <a:off x="782632" y="2459653"/>
            <a:ext cx="10844358" cy="3539430"/>
          </a:xfrm>
          <a:prstGeom prst="rect">
            <a:avLst/>
          </a:prstGeom>
        </p:spPr>
        <p:txBody>
          <a:bodyPr wrap="square">
            <a:spAutoFit/>
          </a:bodyPr>
          <a:lstStyle/>
          <a:p>
            <a:pPr indent="457200"/>
            <a:r>
              <a:rPr lang="zh-CN" altLang="en-US" sz="2800" dirty="0" smtClean="0">
                <a:latin typeface="楷体" panose="02010609060101010101" pitchFamily="49" charset="-122"/>
                <a:ea typeface="楷体" panose="02010609060101010101" pitchFamily="49" charset="-122"/>
              </a:rPr>
              <a:t>通过</a:t>
            </a:r>
            <a:r>
              <a:rPr lang="zh-CN" altLang="en-US" sz="2800" dirty="0">
                <a:latin typeface="楷体" panose="02010609060101010101" pitchFamily="49" charset="-122"/>
                <a:ea typeface="楷体" panose="02010609060101010101" pitchFamily="49" charset="-122"/>
              </a:rPr>
              <a:t>对我国现行退休制度的历史沿革进行分析，总结了国内外改革的相关经验，我组认为我国当前应该准确抓住延长退休年龄的关键时机，尽早出台新的退休制度立法，同时在改革推进前和推行的过程中要运用科学的指导方针，加大宣传力度，引导该项改革的顺利实施。任何一项改革的实施都不是一蹴而就的，它需要周全的考虑、严密的计算、坚决的推行。我国针对退休年龄的改革是未来社会保障制度改革中的重要组成部分，需要我们深入研究研究积极准备，避免在将来政策出台时陷入被动地位。</a:t>
            </a:r>
          </a:p>
        </p:txBody>
      </p:sp>
    </p:spTree>
    <p:extLst>
      <p:ext uri="{BB962C8B-B14F-4D97-AF65-F5344CB8AC3E}">
        <p14:creationId xmlns:p14="http://schemas.microsoft.com/office/powerpoint/2010/main" val="339781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1"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4.79167E-6 4.44444E-6 L -0.38815 -0.11112 " pathEditMode="relative" rAng="0" ptsTypes="AA">
                                      <p:cBhvr>
                                        <p:cTn id="17" dur="1000" fill="hold"/>
                                        <p:tgtEl>
                                          <p:spTgt spid="3"/>
                                        </p:tgtEl>
                                        <p:attrNameLst>
                                          <p:attrName>ppt_x</p:attrName>
                                          <p:attrName>ppt_y</p:attrName>
                                        </p:attrNameLst>
                                      </p:cBhvr>
                                      <p:rCtr x="-19414" y="-5556"/>
                                    </p:animMotion>
                                  </p:childTnLst>
                                </p:cTn>
                              </p:par>
                              <p:par>
                                <p:cTn id="18" presetID="42" presetClass="path" presetSubtype="0" accel="50000" decel="50000" fill="hold" grpId="0" nodeType="withEffect">
                                  <p:stCondLst>
                                    <p:cond delay="250"/>
                                  </p:stCondLst>
                                  <p:childTnLst>
                                    <p:animMotion origin="layout" path="M 2.08333E-6 -4.07407E-6 L -0.24193 -0.32453 " pathEditMode="relative" rAng="0" ptsTypes="AA">
                                      <p:cBhvr>
                                        <p:cTn id="19" dur="1000" fill="hold"/>
                                        <p:tgtEl>
                                          <p:spTgt spid="8"/>
                                        </p:tgtEl>
                                        <p:attrNameLst>
                                          <p:attrName>ppt_x</p:attrName>
                                          <p:attrName>ppt_y</p:attrName>
                                        </p:attrNameLst>
                                      </p:cBhvr>
                                      <p:rCtr x="-12096" y="-16227"/>
                                    </p:animMotion>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7" grpId="0"/>
      <p:bldP spid="7" grpId="1"/>
      <p:bldP spid="10" grpId="0"/>
      <p:bldP spid="10" grpId="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pic>
        <p:nvPicPr>
          <p:cNvPr id="9" name="图片 8"/>
          <p:cNvPicPr>
            <a:picLocks/>
          </p:cNvPicPr>
          <p:nvPr/>
        </p:nvPicPr>
        <p:blipFill>
          <a:blip r:embed="rId4">
            <a:extLst>
              <a:ext uri="{28A0092B-C50C-407E-A947-70E740481C1C}">
                <a14:useLocalDpi xmlns:a14="http://schemas.microsoft.com/office/drawing/2010/main" val="0"/>
              </a:ext>
            </a:extLst>
          </a:blip>
          <a:stretch>
            <a:fillRect/>
          </a:stretch>
        </p:blipFill>
        <p:spPr>
          <a:xfrm rot="5082937">
            <a:off x="5374080" y="983090"/>
            <a:ext cx="1512610" cy="5717707"/>
          </a:xfrm>
          <a:prstGeom prst="rect">
            <a:avLst/>
          </a:prstGeom>
        </p:spPr>
      </p:pic>
      <p:sp>
        <p:nvSpPr>
          <p:cNvPr id="6" name="文本框 5"/>
          <p:cNvSpPr txBox="1"/>
          <p:nvPr/>
        </p:nvSpPr>
        <p:spPr>
          <a:xfrm>
            <a:off x="3638321" y="2673350"/>
            <a:ext cx="8420100" cy="1323439"/>
          </a:xfrm>
          <a:prstGeom prst="rect">
            <a:avLst/>
          </a:prstGeom>
          <a:noFill/>
        </p:spPr>
        <p:txBody>
          <a:bodyPr wrap="square" rtlCol="0">
            <a:spAutoFit/>
          </a:bodyPr>
          <a:lstStyle/>
          <a:p>
            <a:r>
              <a:rPr lang="zh-CN" altLang="en-US" sz="8000" dirty="0" smtClean="0">
                <a:solidFill>
                  <a:schemeClr val="bg1"/>
                </a:solidFill>
                <a:latin typeface="李旭科书法 v1.4" panose="02000603000000000000" pitchFamily="2" charset="-122"/>
                <a:ea typeface="李旭科书法 v1.4" panose="02000603000000000000" pitchFamily="2" charset="-122"/>
              </a:rPr>
              <a:t>谢谢欣赏</a:t>
            </a:r>
            <a:endParaRPr lang="zh-CN" altLang="en-US" sz="8000" dirty="0">
              <a:solidFill>
                <a:schemeClr val="bg1"/>
              </a:solidFill>
              <a:latin typeface="李旭科书法 v1.4" panose="02000603000000000000" pitchFamily="2" charset="-122"/>
              <a:ea typeface="李旭科书法 v1.4" panose="02000603000000000000" pitchFamily="2"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7322"/>
            <a:ext cx="3214027" cy="6858000"/>
          </a:xfrm>
          <a:prstGeom prst="rect">
            <a:avLst/>
          </a:prstGeom>
        </p:spPr>
      </p:pic>
      <p:sp>
        <p:nvSpPr>
          <p:cNvPr id="34" name="矩形 33"/>
          <p:cNvSpPr/>
          <p:nvPr/>
        </p:nvSpPr>
        <p:spPr>
          <a:xfrm>
            <a:off x="9239250" y="-67620"/>
            <a:ext cx="2952750" cy="2033640"/>
          </a:xfrm>
          <a:prstGeom prst="rect">
            <a:avLst/>
          </a:prstGeom>
          <a:blipFill dpi="0" rotWithShape="1">
            <a:blip r:embed="rId6">
              <a:alphaModFix amt="5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 name="组合 4"/>
          <p:cNvGrpSpPr/>
          <p:nvPr/>
        </p:nvGrpSpPr>
        <p:grpSpPr>
          <a:xfrm>
            <a:off x="8492745" y="4704119"/>
            <a:ext cx="553998" cy="893355"/>
            <a:chOff x="12335708" y="5086350"/>
            <a:chExt cx="553998" cy="893355"/>
          </a:xfrm>
        </p:grpSpPr>
        <p:sp>
          <p:nvSpPr>
            <p:cNvPr id="4" name="文本框 3"/>
            <p:cNvSpPr txBox="1"/>
            <p:nvPr/>
          </p:nvSpPr>
          <p:spPr>
            <a:xfrm>
              <a:off x="12335708" y="5155792"/>
              <a:ext cx="553998" cy="823913"/>
            </a:xfrm>
            <a:prstGeom prst="rect">
              <a:avLst/>
            </a:prstGeom>
            <a:noFill/>
          </p:spPr>
          <p:txBody>
            <a:bodyPr vert="eaVert" wrap="square" rtlCol="0">
              <a:spAutoFit/>
            </a:bodyPr>
            <a:lstStyle/>
            <a:p>
              <a:r>
                <a:rPr lang="zh-CN" altLang="en-US" sz="2400" b="1" dirty="0" smtClean="0">
                  <a:solidFill>
                    <a:srgbClr val="980404"/>
                  </a:solidFill>
                  <a:latin typeface="方正小篆体" panose="03000509000000000000" pitchFamily="65" charset="-122"/>
                  <a:ea typeface="方正小篆体" panose="03000509000000000000" pitchFamily="65" charset="-122"/>
                </a:rPr>
                <a:t>施磊</a:t>
              </a:r>
              <a:endParaRPr lang="zh-CN" altLang="en-US" sz="2400" b="1" dirty="0">
                <a:solidFill>
                  <a:srgbClr val="980404"/>
                </a:solidFill>
                <a:latin typeface="方正小篆体" panose="03000509000000000000" pitchFamily="65" charset="-122"/>
                <a:ea typeface="方正小篆体" panose="03000509000000000000" pitchFamily="65" charset="-122"/>
              </a:endParaRPr>
            </a:p>
          </p:txBody>
        </p:sp>
        <p:sp>
          <p:nvSpPr>
            <p:cNvPr id="12" name="任意多边形 11"/>
            <p:cNvSpPr/>
            <p:nvPr/>
          </p:nvSpPr>
          <p:spPr>
            <a:xfrm>
              <a:off x="12344780" y="5086350"/>
              <a:ext cx="544926" cy="790961"/>
            </a:xfrm>
            <a:custGeom>
              <a:avLst/>
              <a:gdLst>
                <a:gd name="connsiteX0" fmla="*/ 51692 w 609600"/>
                <a:gd name="connsiteY0" fmla="*/ 54623 h 866775"/>
                <a:gd name="connsiteX1" fmla="*/ 51692 w 609600"/>
                <a:gd name="connsiteY1" fmla="*/ 812152 h 866775"/>
                <a:gd name="connsiteX2" fmla="*/ 557908 w 609600"/>
                <a:gd name="connsiteY2" fmla="*/ 812152 h 866775"/>
                <a:gd name="connsiteX3" fmla="*/ 557908 w 609600"/>
                <a:gd name="connsiteY3" fmla="*/ 54623 h 866775"/>
                <a:gd name="connsiteX4" fmla="*/ 0 w 609600"/>
                <a:gd name="connsiteY4" fmla="*/ 0 h 866775"/>
                <a:gd name="connsiteX5" fmla="*/ 609600 w 609600"/>
                <a:gd name="connsiteY5" fmla="*/ 0 h 866775"/>
                <a:gd name="connsiteX6" fmla="*/ 609600 w 609600"/>
                <a:gd name="connsiteY6" fmla="*/ 866775 h 866775"/>
                <a:gd name="connsiteX7" fmla="*/ 0 w 609600"/>
                <a:gd name="connsiteY7" fmla="*/ 86677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 h="866775">
                  <a:moveTo>
                    <a:pt x="51692" y="54623"/>
                  </a:moveTo>
                  <a:lnTo>
                    <a:pt x="51692" y="812152"/>
                  </a:lnTo>
                  <a:lnTo>
                    <a:pt x="557908" y="812152"/>
                  </a:lnTo>
                  <a:lnTo>
                    <a:pt x="557908" y="54623"/>
                  </a:lnTo>
                  <a:close/>
                  <a:moveTo>
                    <a:pt x="0" y="0"/>
                  </a:moveTo>
                  <a:lnTo>
                    <a:pt x="609600" y="0"/>
                  </a:lnTo>
                  <a:lnTo>
                    <a:pt x="609600" y="866775"/>
                  </a:lnTo>
                  <a:lnTo>
                    <a:pt x="0" y="866775"/>
                  </a:lnTo>
                  <a:close/>
                </a:path>
              </a:pathLst>
            </a:custGeom>
            <a:solidFill>
              <a:srgbClr val="97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67971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2" name="组合 1"/>
          <p:cNvGrpSpPr/>
          <p:nvPr/>
        </p:nvGrpSpPr>
        <p:grpSpPr>
          <a:xfrm>
            <a:off x="10008529" y="-22100"/>
            <a:ext cx="2183471" cy="1860697"/>
            <a:chOff x="4812642" y="951203"/>
            <a:chExt cx="2183471" cy="1860697"/>
          </a:xfrm>
        </p:grpSpPr>
        <p:pic>
          <p:nvPicPr>
            <p:cNvPr id="8" name="图片 7"/>
            <p:cNvPicPr>
              <a:picLocks noChangeAspect="1"/>
            </p:cNvPicPr>
            <p:nvPr/>
          </p:nvPicPr>
          <p:blipFill>
            <a:blip r:embed="rId4"/>
            <a:stretch>
              <a:fillRect/>
            </a:stretch>
          </p:blipFill>
          <p:spPr>
            <a:xfrm>
              <a:off x="4812642" y="951203"/>
              <a:ext cx="2183471" cy="1860697"/>
            </a:xfrm>
            <a:prstGeom prst="rect">
              <a:avLst/>
            </a:prstGeom>
          </p:spPr>
        </p:pic>
        <p:sp>
          <p:nvSpPr>
            <p:cNvPr id="9" name="文本框 8"/>
            <p:cNvSpPr txBox="1"/>
            <p:nvPr/>
          </p:nvSpPr>
          <p:spPr>
            <a:xfrm>
              <a:off x="5834383" y="1625768"/>
              <a:ext cx="954107" cy="1015663"/>
            </a:xfrm>
            <a:prstGeom prst="rect">
              <a:avLst/>
            </a:prstGeom>
            <a:noFill/>
          </p:spPr>
          <p:txBody>
            <a:bodyPr wrap="none" rtlCol="0">
              <a:spAutoFit/>
            </a:bodyPr>
            <a:lstStyle/>
            <a:p>
              <a:r>
                <a:rPr lang="zh-CN" altLang="en-US" sz="6000" dirty="0" smtClean="0">
                  <a:solidFill>
                    <a:schemeClr val="bg1">
                      <a:lumMod val="95000"/>
                    </a:schemeClr>
                  </a:solidFill>
                  <a:latin typeface="方正启体简体" panose="03000509000000000000" pitchFamily="65" charset="-122"/>
                  <a:ea typeface="方正启体简体" panose="03000509000000000000" pitchFamily="65" charset="-122"/>
                </a:rPr>
                <a:t>贰</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6" name="文本框 5"/>
          <p:cNvSpPr txBox="1"/>
          <p:nvPr/>
        </p:nvSpPr>
        <p:spPr>
          <a:xfrm>
            <a:off x="6115050" y="1144908"/>
            <a:ext cx="4619452" cy="523220"/>
          </a:xfrm>
          <a:prstGeom prst="rect">
            <a:avLst/>
          </a:prstGeom>
          <a:noFill/>
        </p:spPr>
        <p:txBody>
          <a:bodyPr wrap="square" rtlCol="0">
            <a:spAutoFit/>
          </a:bodyPr>
          <a:lstStyle/>
          <a:p>
            <a:r>
              <a:rPr lang="en-US" altLang="zh-CN" sz="2800" b="1" dirty="0">
                <a:latin typeface="楷体" panose="02010609060101010101" pitchFamily="49" charset="-122"/>
                <a:ea typeface="楷体" panose="02010609060101010101" pitchFamily="49" charset="-122"/>
              </a:rPr>
              <a:t>2015</a:t>
            </a:r>
            <a:r>
              <a:rPr lang="zh-CN" altLang="en-US" sz="2800" b="1" dirty="0">
                <a:latin typeface="楷体" panose="02010609060101010101" pitchFamily="49" charset="-122"/>
                <a:ea typeface="楷体" panose="02010609060101010101" pitchFamily="49" charset="-122"/>
              </a:rPr>
              <a:t>延长退休年龄新规定</a:t>
            </a:r>
            <a:endParaRPr lang="en-US" altLang="zh-CN" sz="2800" b="1" dirty="0">
              <a:latin typeface="楷体" panose="02010609060101010101" pitchFamily="49" charset="-122"/>
              <a:ea typeface="楷体" panose="02010609060101010101" pitchFamily="49" charset="-122"/>
            </a:endParaRPr>
          </a:p>
        </p:txBody>
      </p:sp>
      <p:sp>
        <p:nvSpPr>
          <p:cNvPr id="3" name="矩形 2"/>
          <p:cNvSpPr/>
          <p:nvPr/>
        </p:nvSpPr>
        <p:spPr>
          <a:xfrm>
            <a:off x="239763" y="255985"/>
            <a:ext cx="8586129" cy="1200329"/>
          </a:xfrm>
          <a:prstGeom prst="rect">
            <a:avLst/>
          </a:prstGeom>
        </p:spPr>
        <p:txBody>
          <a:bodyPr wrap="square">
            <a:spAutoFit/>
          </a:bodyPr>
          <a:lstStyle/>
          <a:p>
            <a:pPr indent="457200"/>
            <a:r>
              <a:rPr lang="zh-CN" altLang="en-US" sz="2400" b="1" dirty="0">
                <a:latin typeface="楷体" panose="02010609060101010101" pitchFamily="49" charset="-122"/>
                <a:ea typeface="楷体" panose="02010609060101010101" pitchFamily="49" charset="-122"/>
              </a:rPr>
              <a:t>我国将实施</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渐进式延迟退休</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，争取今年完成方案制定，后年正式推出，方案推出至少五年后。</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人社部部长尹蔚民</a:t>
            </a:r>
          </a:p>
        </p:txBody>
      </p:sp>
      <p:sp>
        <p:nvSpPr>
          <p:cNvPr id="5" name="矩形 4"/>
          <p:cNvSpPr/>
          <p:nvPr/>
        </p:nvSpPr>
        <p:spPr>
          <a:xfrm>
            <a:off x="239763" y="1745072"/>
            <a:ext cx="6096000" cy="1446550"/>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一、延迟退休方案实施</a:t>
            </a:r>
            <a:r>
              <a:rPr lang="zh-CN" altLang="en-US" sz="2400" b="1" dirty="0" smtClean="0">
                <a:latin typeface="楷体" panose="02010609060101010101" pitchFamily="49" charset="-122"/>
                <a:ea typeface="楷体" panose="02010609060101010101" pitchFamily="49" charset="-122"/>
              </a:rPr>
              <a:t>时间表</a:t>
            </a:r>
            <a:endParaRPr lang="en-US" altLang="zh-CN" sz="2400" b="1" dirty="0" smtClean="0">
              <a:latin typeface="楷体" panose="02010609060101010101" pitchFamily="49" charset="-122"/>
              <a:ea typeface="楷体" panose="02010609060101010101" pitchFamily="49" charset="-122"/>
            </a:endParaRPr>
          </a:p>
          <a:p>
            <a:endParaRPr lang="zh-CN" altLang="en-US" sz="2400" b="1" dirty="0">
              <a:latin typeface="楷体" panose="02010609060101010101" pitchFamily="49" charset="-122"/>
              <a:ea typeface="楷体" panose="02010609060101010101" pitchFamily="49" charset="-122"/>
            </a:endParaRPr>
          </a:p>
          <a:p>
            <a:r>
              <a:rPr lang="en-US" altLang="zh-CN" sz="2000" b="1" dirty="0">
                <a:latin typeface="楷体" panose="02010609060101010101" pitchFamily="49" charset="-122"/>
                <a:ea typeface="楷体" panose="02010609060101010101" pitchFamily="49" charset="-122"/>
              </a:rPr>
              <a:t>2015</a:t>
            </a:r>
            <a:r>
              <a:rPr lang="zh-CN" altLang="en-US" sz="2000" b="1" dirty="0">
                <a:latin typeface="楷体" panose="02010609060101010101" pitchFamily="49" charset="-122"/>
                <a:ea typeface="楷体" panose="02010609060101010101" pitchFamily="49" charset="-122"/>
              </a:rPr>
              <a:t>年指定延迟退休方案</a:t>
            </a:r>
            <a:r>
              <a:rPr lang="en-US" altLang="zh-CN" sz="2000" b="1" dirty="0">
                <a:latin typeface="楷体" panose="02010609060101010101" pitchFamily="49" charset="-122"/>
                <a:ea typeface="楷体" panose="02010609060101010101" pitchFamily="49" charset="-122"/>
              </a:rPr>
              <a:t>---2016</a:t>
            </a:r>
            <a:r>
              <a:rPr lang="zh-CN" altLang="en-US" sz="2000" b="1" dirty="0">
                <a:latin typeface="楷体" panose="02010609060101010101" pitchFamily="49" charset="-122"/>
                <a:ea typeface="楷体" panose="02010609060101010101" pitchFamily="49" charset="-122"/>
              </a:rPr>
              <a:t>年上报中央同意并公开征求意见</a:t>
            </a:r>
            <a:r>
              <a:rPr lang="en-US" altLang="zh-CN" sz="2000" b="1" dirty="0">
                <a:latin typeface="楷体" panose="02010609060101010101" pitchFamily="49" charset="-122"/>
                <a:ea typeface="楷体" panose="02010609060101010101" pitchFamily="49" charset="-122"/>
              </a:rPr>
              <a:t>---2017</a:t>
            </a:r>
            <a:r>
              <a:rPr lang="zh-CN" altLang="en-US" sz="2000" b="1" dirty="0">
                <a:latin typeface="楷体" panose="02010609060101010101" pitchFamily="49" charset="-122"/>
                <a:ea typeface="楷体" panose="02010609060101010101" pitchFamily="49" charset="-122"/>
              </a:rPr>
              <a:t>年公布方案</a:t>
            </a:r>
            <a:r>
              <a:rPr lang="en-US" altLang="zh-CN" sz="2000" b="1" dirty="0">
                <a:latin typeface="楷体" panose="02010609060101010101" pitchFamily="49" charset="-122"/>
                <a:ea typeface="楷体" panose="02010609060101010101" pitchFamily="49" charset="-122"/>
              </a:rPr>
              <a:t>---2022</a:t>
            </a:r>
            <a:r>
              <a:rPr lang="zh-CN" altLang="en-US" sz="2000" b="1" dirty="0">
                <a:latin typeface="楷体" panose="02010609060101010101" pitchFamily="49" charset="-122"/>
                <a:ea typeface="楷体" panose="02010609060101010101" pitchFamily="49" charset="-122"/>
              </a:rPr>
              <a:t>年实施时间 </a:t>
            </a:r>
          </a:p>
        </p:txBody>
      </p:sp>
      <p:sp>
        <p:nvSpPr>
          <p:cNvPr id="7" name="矩形 6"/>
          <p:cNvSpPr/>
          <p:nvPr/>
        </p:nvSpPr>
        <p:spPr>
          <a:xfrm>
            <a:off x="6537426" y="2444828"/>
            <a:ext cx="5251247" cy="2985433"/>
          </a:xfrm>
          <a:prstGeom prst="rect">
            <a:avLst/>
          </a:prstGeom>
        </p:spPr>
        <p:txBody>
          <a:bodyPr wrap="square">
            <a:spAutoFit/>
          </a:bodyPr>
          <a:lstStyle/>
          <a:p>
            <a:r>
              <a:rPr lang="zh-CN" altLang="en-US" sz="2400" b="1" dirty="0">
                <a:latin typeface="楷体" panose="02010609060101010101" pitchFamily="49" charset="-122"/>
                <a:ea typeface="楷体" panose="02010609060101010101" pitchFamily="49" charset="-122"/>
              </a:rPr>
              <a:t>三、如何理解渐进式退休年龄</a:t>
            </a:r>
            <a:r>
              <a:rPr lang="en-US" altLang="zh-CN" sz="2400" b="1" dirty="0" smtClean="0">
                <a:latin typeface="楷体" panose="02010609060101010101" pitchFamily="49" charset="-122"/>
                <a:ea typeface="楷体" panose="02010609060101010101" pitchFamily="49" charset="-122"/>
              </a:rPr>
              <a:t>?</a:t>
            </a:r>
          </a:p>
          <a:p>
            <a:endParaRPr lang="en-US" altLang="zh-CN" sz="2400" b="1" dirty="0">
              <a:latin typeface="楷体" panose="02010609060101010101" pitchFamily="49" charset="-122"/>
              <a:ea typeface="楷体" panose="02010609060101010101" pitchFamily="49" charset="-122"/>
            </a:endParaRPr>
          </a:p>
          <a:p>
            <a:r>
              <a:rPr lang="zh-CN" altLang="en-US" sz="2000" b="1" dirty="0">
                <a:latin typeface="楷体" panose="02010609060101010101" pitchFamily="49" charset="-122"/>
                <a:ea typeface="楷体" panose="02010609060101010101" pitchFamily="49" charset="-122"/>
              </a:rPr>
              <a:t>以</a:t>
            </a:r>
            <a:r>
              <a:rPr lang="en-US" altLang="zh-CN" sz="2000" b="1" dirty="0">
                <a:latin typeface="楷体" panose="02010609060101010101" pitchFamily="49" charset="-122"/>
                <a:ea typeface="楷体" panose="02010609060101010101" pitchFamily="49" charset="-122"/>
              </a:rPr>
              <a:t>55</a:t>
            </a:r>
            <a:r>
              <a:rPr lang="zh-CN" altLang="en-US" sz="2000" b="1" dirty="0">
                <a:latin typeface="楷体" panose="02010609060101010101" pitchFamily="49" charset="-122"/>
                <a:ea typeface="楷体" panose="02010609060101010101" pitchFamily="49" charset="-122"/>
              </a:rPr>
              <a:t>岁退休为标准，假定每年延长退休时间为</a:t>
            </a:r>
            <a:r>
              <a:rPr lang="en-US" altLang="zh-CN" sz="2000" b="1" dirty="0">
                <a:latin typeface="楷体" panose="02010609060101010101" pitchFamily="49" charset="-122"/>
                <a:ea typeface="楷体" panose="02010609060101010101" pitchFamily="49" charset="-122"/>
              </a:rPr>
              <a:t>6</a:t>
            </a:r>
            <a:r>
              <a:rPr lang="zh-CN" altLang="en-US" sz="2000" b="1" dirty="0">
                <a:latin typeface="楷体" panose="02010609060101010101" pitchFamily="49" charset="-122"/>
                <a:ea typeface="楷体" panose="02010609060101010101" pitchFamily="49" charset="-122"/>
              </a:rPr>
              <a:t>个月，自方案实施起，逐年累计递增，直到达到新拟定的退休年龄。</a:t>
            </a:r>
          </a:p>
          <a:p>
            <a:r>
              <a:rPr lang="zh-CN" altLang="en-US" sz="2000" b="1" dirty="0">
                <a:latin typeface="楷体" panose="02010609060101010101" pitchFamily="49" charset="-122"/>
                <a:ea typeface="楷体" panose="02010609060101010101" pitchFamily="49" charset="-122"/>
              </a:rPr>
              <a:t>假如每年延长退休时间</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个月，</a:t>
            </a:r>
            <a:r>
              <a:rPr lang="en-US" altLang="zh-CN" sz="2000" b="1" dirty="0">
                <a:latin typeface="楷体" panose="02010609060101010101" pitchFamily="49" charset="-122"/>
                <a:ea typeface="楷体" panose="02010609060101010101" pitchFamily="49" charset="-122"/>
              </a:rPr>
              <a:t>1986</a:t>
            </a:r>
            <a:r>
              <a:rPr lang="zh-CN" altLang="en-US" sz="2000" b="1" dirty="0">
                <a:latin typeface="楷体" panose="02010609060101010101" pitchFamily="49" charset="-122"/>
                <a:ea typeface="楷体" panose="02010609060101010101" pitchFamily="49" charset="-122"/>
              </a:rPr>
              <a:t>年出生的小伙伴退休年龄将为</a:t>
            </a:r>
            <a:r>
              <a:rPr lang="en-US" altLang="zh-CN" sz="2000" b="1" dirty="0">
                <a:latin typeface="楷体" panose="02010609060101010101" pitchFamily="49" charset="-122"/>
                <a:ea typeface="楷体" panose="02010609060101010101" pitchFamily="49" charset="-122"/>
              </a:rPr>
              <a:t>58.3</a:t>
            </a:r>
            <a:r>
              <a:rPr lang="zh-CN" altLang="en-US" sz="2000" b="1" dirty="0">
                <a:latin typeface="楷体" panose="02010609060101010101" pitchFamily="49" charset="-122"/>
                <a:ea typeface="楷体" panose="02010609060101010101" pitchFamily="49" charset="-122"/>
              </a:rPr>
              <a:t>岁，到达新的法定退休年龄前，渐进式的延迟退休将波及</a:t>
            </a:r>
            <a:r>
              <a:rPr lang="en-US" altLang="zh-CN" sz="2000" b="1" dirty="0">
                <a:latin typeface="楷体" panose="02010609060101010101" pitchFamily="49" charset="-122"/>
                <a:ea typeface="楷体" panose="02010609060101010101" pitchFamily="49" charset="-122"/>
              </a:rPr>
              <a:t>90</a:t>
            </a:r>
            <a:r>
              <a:rPr lang="zh-CN" altLang="en-US" sz="2000" b="1" dirty="0">
                <a:latin typeface="楷体" panose="02010609060101010101" pitchFamily="49" charset="-122"/>
                <a:ea typeface="楷体" panose="02010609060101010101" pitchFamily="49" charset="-122"/>
              </a:rPr>
              <a:t>后。</a:t>
            </a:r>
          </a:p>
        </p:txBody>
      </p:sp>
      <p:sp>
        <p:nvSpPr>
          <p:cNvPr id="11" name="矩形 10"/>
          <p:cNvSpPr/>
          <p:nvPr/>
        </p:nvSpPr>
        <p:spPr>
          <a:xfrm>
            <a:off x="239763" y="3752878"/>
            <a:ext cx="6096000" cy="2677656"/>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二、哪些人受到退休年龄最新规定的影响</a:t>
            </a:r>
            <a:r>
              <a:rPr lang="en-US" altLang="zh-CN" sz="2400" b="1" dirty="0" smtClean="0">
                <a:latin typeface="楷体" panose="02010609060101010101" pitchFamily="49" charset="-122"/>
                <a:ea typeface="楷体" panose="02010609060101010101" pitchFamily="49" charset="-122"/>
              </a:rPr>
              <a:t>?</a:t>
            </a:r>
          </a:p>
          <a:p>
            <a:endParaRPr lang="en-US" altLang="zh-CN" sz="2400" b="1" dirty="0">
              <a:latin typeface="楷体" panose="02010609060101010101" pitchFamily="49" charset="-122"/>
              <a:ea typeface="楷体" panose="02010609060101010101" pitchFamily="49" charset="-122"/>
            </a:endParaRPr>
          </a:p>
          <a:p>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、小于等于</a:t>
            </a:r>
            <a:r>
              <a:rPr lang="en-US" altLang="zh-CN" sz="2000" b="1" dirty="0">
                <a:latin typeface="楷体" panose="02010609060101010101" pitchFamily="49" charset="-122"/>
                <a:ea typeface="楷体" panose="02010609060101010101" pitchFamily="49" charset="-122"/>
              </a:rPr>
              <a:t>50</a:t>
            </a:r>
            <a:r>
              <a:rPr lang="zh-CN" altLang="en-US" sz="2000" b="1" dirty="0">
                <a:latin typeface="楷体" panose="02010609060101010101" pitchFamily="49" charset="-122"/>
                <a:ea typeface="楷体" panose="02010609060101010101" pitchFamily="49" charset="-122"/>
              </a:rPr>
              <a:t>岁的女性工人</a:t>
            </a:r>
            <a:r>
              <a:rPr lang="en-US" altLang="zh-CN" sz="2000" b="1" dirty="0">
                <a:latin typeface="楷体" panose="02010609060101010101" pitchFamily="49" charset="-122"/>
                <a:ea typeface="楷体" panose="02010609060101010101" pitchFamily="49" charset="-122"/>
              </a:rPr>
              <a:t>(1972</a:t>
            </a:r>
            <a:r>
              <a:rPr lang="zh-CN" altLang="en-US" sz="2000" b="1" dirty="0">
                <a:latin typeface="楷体" panose="02010609060101010101" pitchFamily="49" charset="-122"/>
                <a:ea typeface="楷体" panose="02010609060101010101" pitchFamily="49" charset="-122"/>
              </a:rPr>
              <a:t>年以及以后出生的女性</a:t>
            </a:r>
            <a:r>
              <a:rPr lang="en-US" altLang="zh-CN" sz="2000" b="1" dirty="0">
                <a:latin typeface="楷体" panose="02010609060101010101" pitchFamily="49" charset="-122"/>
                <a:ea typeface="楷体" panose="02010609060101010101" pitchFamily="49" charset="-122"/>
              </a:rPr>
              <a:t>);</a:t>
            </a:r>
          </a:p>
          <a:p>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、小于等于</a:t>
            </a:r>
            <a:r>
              <a:rPr lang="en-US" altLang="zh-CN" sz="2000" b="1" dirty="0">
                <a:latin typeface="楷体" panose="02010609060101010101" pitchFamily="49" charset="-122"/>
                <a:ea typeface="楷体" panose="02010609060101010101" pitchFamily="49" charset="-122"/>
              </a:rPr>
              <a:t>55</a:t>
            </a:r>
            <a:r>
              <a:rPr lang="zh-CN" altLang="en-US" sz="2000" b="1" dirty="0">
                <a:latin typeface="楷体" panose="02010609060101010101" pitchFamily="49" charset="-122"/>
                <a:ea typeface="楷体" panose="02010609060101010101" pitchFamily="49" charset="-122"/>
              </a:rPr>
              <a:t>岁女性干部和男性工人</a:t>
            </a:r>
            <a:r>
              <a:rPr lang="en-US" altLang="zh-CN" sz="2000" b="1" dirty="0">
                <a:latin typeface="楷体" panose="02010609060101010101" pitchFamily="49" charset="-122"/>
                <a:ea typeface="楷体" panose="02010609060101010101" pitchFamily="49" charset="-122"/>
              </a:rPr>
              <a:t>(1967</a:t>
            </a:r>
            <a:r>
              <a:rPr lang="zh-CN" altLang="en-US" sz="2000" b="1" dirty="0">
                <a:latin typeface="楷体" panose="02010609060101010101" pitchFamily="49" charset="-122"/>
                <a:ea typeface="楷体" panose="02010609060101010101" pitchFamily="49" charset="-122"/>
              </a:rPr>
              <a:t>年以及以后出生的人</a:t>
            </a:r>
            <a:r>
              <a:rPr lang="en-US" altLang="zh-CN" sz="2000" b="1" dirty="0">
                <a:latin typeface="楷体" panose="02010609060101010101" pitchFamily="49" charset="-122"/>
                <a:ea typeface="楷体" panose="02010609060101010101" pitchFamily="49" charset="-122"/>
              </a:rPr>
              <a:t>);</a:t>
            </a:r>
          </a:p>
          <a:p>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、小于等于</a:t>
            </a:r>
            <a:r>
              <a:rPr lang="en-US" altLang="zh-CN" sz="2000" b="1" dirty="0">
                <a:latin typeface="楷体" panose="02010609060101010101" pitchFamily="49" charset="-122"/>
                <a:ea typeface="楷体" panose="02010609060101010101" pitchFamily="49" charset="-122"/>
              </a:rPr>
              <a:t>60</a:t>
            </a:r>
            <a:r>
              <a:rPr lang="zh-CN" altLang="en-US" sz="2000" b="1" dirty="0">
                <a:latin typeface="楷体" panose="02010609060101010101" pitchFamily="49" charset="-122"/>
                <a:ea typeface="楷体" panose="02010609060101010101" pitchFamily="49" charset="-122"/>
              </a:rPr>
              <a:t>岁的男性干部</a:t>
            </a:r>
            <a:r>
              <a:rPr lang="en-US" altLang="zh-CN" sz="2000" b="1" dirty="0">
                <a:latin typeface="楷体" panose="02010609060101010101" pitchFamily="49" charset="-122"/>
                <a:ea typeface="楷体" panose="02010609060101010101" pitchFamily="49" charset="-122"/>
              </a:rPr>
              <a:t>(1962</a:t>
            </a:r>
            <a:r>
              <a:rPr lang="zh-CN" altLang="en-US" sz="2000" b="1" dirty="0">
                <a:latin typeface="楷体" panose="02010609060101010101" pitchFamily="49" charset="-122"/>
                <a:ea typeface="楷体" panose="02010609060101010101" pitchFamily="49" charset="-122"/>
              </a:rPr>
              <a:t>年以及以后出生的男性</a:t>
            </a:r>
            <a:r>
              <a:rPr lang="en-US" altLang="zh-CN" sz="20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904502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anim calcmode="lin" valueType="num">
                                      <p:cBhvr>
                                        <p:cTn id="19" dur="750" fill="hold"/>
                                        <p:tgtEl>
                                          <p:spTgt spid="11"/>
                                        </p:tgtEl>
                                        <p:attrNameLst>
                                          <p:attrName>ppt_x</p:attrName>
                                        </p:attrNameLst>
                                      </p:cBhvr>
                                      <p:tavLst>
                                        <p:tav tm="0">
                                          <p:val>
                                            <p:strVal val="#ppt_x"/>
                                          </p:val>
                                        </p:tav>
                                        <p:tav tm="100000">
                                          <p:val>
                                            <p:strVal val="#ppt_x"/>
                                          </p:val>
                                        </p:tav>
                                      </p:tavLst>
                                    </p:anim>
                                    <p:anim calcmode="lin" valueType="num">
                                      <p:cBhvr>
                                        <p:cTn id="20" dur="75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ppt_x</p:attrName>
                                        </p:attrNameLst>
                                      </p:cBhvr>
                                      <p:tavLst>
                                        <p:tav tm="0">
                                          <p:val>
                                            <p:strVal val="#ppt_x"/>
                                          </p:val>
                                        </p:tav>
                                        <p:tav tm="100000">
                                          <p:val>
                                            <p:strVal val="#ppt_x"/>
                                          </p:val>
                                        </p:tav>
                                      </p:tavLst>
                                    </p:anim>
                                    <p:anim calcmode="lin" valueType="num">
                                      <p:cBhvr>
                                        <p:cTn id="26"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013945" y="4151370"/>
            <a:ext cx="7178055" cy="2706630"/>
          </a:xfrm>
          <a:prstGeom prst="rect">
            <a:avLst/>
          </a:prstGeom>
        </p:spPr>
      </p:pic>
      <p:sp>
        <p:nvSpPr>
          <p:cNvPr id="6" name="矩形 5"/>
          <p:cNvSpPr/>
          <p:nvPr/>
        </p:nvSpPr>
        <p:spPr>
          <a:xfrm>
            <a:off x="285045" y="71943"/>
            <a:ext cx="1581150" cy="1427738"/>
          </a:xfrm>
          <a:prstGeom prst="rect">
            <a:avLst/>
          </a:prstGeom>
          <a:blipFill dpi="0" rotWithShape="1">
            <a:blip r:embed="rId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904170" y="559653"/>
            <a:ext cx="800219" cy="830997"/>
          </a:xfrm>
          <a:prstGeom prst="rect">
            <a:avLst/>
          </a:prstGeom>
          <a:noFill/>
        </p:spPr>
        <p:txBody>
          <a:bodyPr wrap="none" rtlCol="0">
            <a:spAutoFit/>
          </a:bodyPr>
          <a:lstStyle/>
          <a:p>
            <a:r>
              <a:rPr lang="zh-CN" altLang="en-US" sz="4800" dirty="0" smtClean="0">
                <a:solidFill>
                  <a:schemeClr val="bg1">
                    <a:lumMod val="95000"/>
                  </a:schemeClr>
                </a:solidFill>
                <a:latin typeface="方正启体简体" panose="03000509000000000000" pitchFamily="65" charset="-122"/>
                <a:ea typeface="方正启体简体" panose="03000509000000000000" pitchFamily="65" charset="-122"/>
              </a:rPr>
              <a:t>贰</a:t>
            </a:r>
            <a:endParaRPr lang="zh-CN" altLang="en-US" sz="4800" dirty="0">
              <a:solidFill>
                <a:schemeClr val="bg1">
                  <a:lumMod val="95000"/>
                </a:schemeClr>
              </a:solidFill>
              <a:latin typeface="方正启体简体" panose="03000509000000000000" pitchFamily="65" charset="-122"/>
              <a:ea typeface="方正启体简体" panose="03000509000000000000" pitchFamily="65" charset="-122"/>
            </a:endParaRPr>
          </a:p>
        </p:txBody>
      </p:sp>
      <p:sp>
        <p:nvSpPr>
          <p:cNvPr id="4" name="矩形 3"/>
          <p:cNvSpPr/>
          <p:nvPr/>
        </p:nvSpPr>
        <p:spPr>
          <a:xfrm>
            <a:off x="1524224" y="1895057"/>
            <a:ext cx="6096000" cy="461665"/>
          </a:xfrm>
          <a:prstGeom prst="rect">
            <a:avLst/>
          </a:prstGeom>
        </p:spPr>
        <p:txBody>
          <a:bodyPr>
            <a:spAutoFit/>
          </a:bodyPr>
          <a:lstStyle/>
          <a:p>
            <a:r>
              <a:rPr lang="zh-CN" altLang="en-US" sz="2400" b="1" dirty="0">
                <a:latin typeface="楷体" panose="02010609060101010101" pitchFamily="49" charset="-122"/>
                <a:ea typeface="楷体" panose="02010609060101010101" pitchFamily="49" charset="-122"/>
              </a:rPr>
              <a:t>如何理解渐进式退休年龄</a:t>
            </a:r>
            <a:r>
              <a:rPr lang="en-US" altLang="zh-CN" dirty="0" smtClean="0"/>
              <a:t>?</a:t>
            </a:r>
            <a:endParaRPr lang="en-US" altLang="zh-CN" dirty="0"/>
          </a:p>
        </p:txBody>
      </p:sp>
      <p:sp>
        <p:nvSpPr>
          <p:cNvPr id="5" name="矩形 4"/>
          <p:cNvSpPr/>
          <p:nvPr/>
        </p:nvSpPr>
        <p:spPr>
          <a:xfrm>
            <a:off x="1866195" y="651985"/>
            <a:ext cx="5412059" cy="646331"/>
          </a:xfrm>
          <a:prstGeom prst="rect">
            <a:avLst/>
          </a:prstGeom>
        </p:spPr>
        <p:txBody>
          <a:bodyPr wrap="none">
            <a:spAutoFit/>
          </a:bodyPr>
          <a:lstStyle/>
          <a:p>
            <a:r>
              <a:rPr lang="zh-CN" altLang="en-US" sz="3600" dirty="0">
                <a:latin typeface="华文行楷" panose="02010800040101010101" pitchFamily="2" charset="-122"/>
                <a:ea typeface="华文行楷" panose="02010800040101010101" pitchFamily="2" charset="-122"/>
              </a:rPr>
              <a:t>如何理解渐进式退休年龄</a:t>
            </a:r>
            <a:r>
              <a:rPr lang="en-US" altLang="zh-CN" sz="3600" dirty="0">
                <a:latin typeface="华文行楷" panose="02010800040101010101" pitchFamily="2" charset="-122"/>
                <a:ea typeface="华文行楷" panose="02010800040101010101" pitchFamily="2" charset="-122"/>
              </a:rPr>
              <a:t>?</a:t>
            </a:r>
            <a:endParaRPr lang="zh-CN" altLang="en-US" sz="3600" dirty="0">
              <a:latin typeface="华文行楷" panose="02010800040101010101" pitchFamily="2" charset="-122"/>
              <a:ea typeface="华文行楷" panose="02010800040101010101" pitchFamily="2" charset="-122"/>
            </a:endParaRPr>
          </a:p>
        </p:txBody>
      </p:sp>
      <p:sp>
        <p:nvSpPr>
          <p:cNvPr id="35" name="矩形 34"/>
          <p:cNvSpPr/>
          <p:nvPr/>
        </p:nvSpPr>
        <p:spPr>
          <a:xfrm>
            <a:off x="1524223" y="2953463"/>
            <a:ext cx="8151117" cy="1323439"/>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以</a:t>
            </a:r>
            <a:r>
              <a:rPr lang="en-US" altLang="zh-CN" sz="2000" b="1" dirty="0">
                <a:latin typeface="楷体" panose="02010609060101010101" pitchFamily="49" charset="-122"/>
                <a:ea typeface="楷体" panose="02010609060101010101" pitchFamily="49" charset="-122"/>
              </a:rPr>
              <a:t>55</a:t>
            </a:r>
            <a:r>
              <a:rPr lang="zh-CN" altLang="en-US" sz="2000" b="1" dirty="0">
                <a:latin typeface="楷体" panose="02010609060101010101" pitchFamily="49" charset="-122"/>
                <a:ea typeface="楷体" panose="02010609060101010101" pitchFamily="49" charset="-122"/>
              </a:rPr>
              <a:t>岁退休为标准，假定每年延长退休时间为</a:t>
            </a:r>
            <a:r>
              <a:rPr lang="en-US" altLang="zh-CN" sz="2000" b="1" dirty="0">
                <a:latin typeface="楷体" panose="02010609060101010101" pitchFamily="49" charset="-122"/>
                <a:ea typeface="楷体" panose="02010609060101010101" pitchFamily="49" charset="-122"/>
              </a:rPr>
              <a:t>6</a:t>
            </a:r>
            <a:r>
              <a:rPr lang="zh-CN" altLang="en-US" sz="2000" b="1" dirty="0">
                <a:latin typeface="楷体" panose="02010609060101010101" pitchFamily="49" charset="-122"/>
                <a:ea typeface="楷体" panose="02010609060101010101" pitchFamily="49" charset="-122"/>
              </a:rPr>
              <a:t>个月，自方案实施起，逐年累计递增，直到达到新拟定的退休年龄。</a:t>
            </a:r>
          </a:p>
          <a:p>
            <a:r>
              <a:rPr lang="zh-CN" altLang="en-US" sz="2000" b="1" dirty="0">
                <a:latin typeface="楷体" panose="02010609060101010101" pitchFamily="49" charset="-122"/>
                <a:ea typeface="楷体" panose="02010609060101010101" pitchFamily="49" charset="-122"/>
              </a:rPr>
              <a:t>假如每年延长退休时间</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个月，</a:t>
            </a:r>
            <a:r>
              <a:rPr lang="en-US" altLang="zh-CN" sz="2000" b="1" dirty="0">
                <a:latin typeface="楷体" panose="02010609060101010101" pitchFamily="49" charset="-122"/>
                <a:ea typeface="楷体" panose="02010609060101010101" pitchFamily="49" charset="-122"/>
              </a:rPr>
              <a:t>1986</a:t>
            </a:r>
            <a:r>
              <a:rPr lang="zh-CN" altLang="en-US" sz="2000" b="1" dirty="0">
                <a:latin typeface="楷体" panose="02010609060101010101" pitchFamily="49" charset="-122"/>
                <a:ea typeface="楷体" panose="02010609060101010101" pitchFamily="49" charset="-122"/>
              </a:rPr>
              <a:t>年出生的小伙伴退休年龄将为</a:t>
            </a:r>
            <a:r>
              <a:rPr lang="en-US" altLang="zh-CN" sz="2000" b="1" dirty="0">
                <a:latin typeface="楷体" panose="02010609060101010101" pitchFamily="49" charset="-122"/>
                <a:ea typeface="楷体" panose="02010609060101010101" pitchFamily="49" charset="-122"/>
              </a:rPr>
              <a:t>58.3</a:t>
            </a:r>
            <a:r>
              <a:rPr lang="zh-CN" altLang="en-US" sz="2000" b="1" dirty="0">
                <a:latin typeface="楷体" panose="02010609060101010101" pitchFamily="49" charset="-122"/>
                <a:ea typeface="楷体" panose="02010609060101010101" pitchFamily="49" charset="-122"/>
              </a:rPr>
              <a:t>岁，到达新的法定退休年龄前，渐进式的延迟退休将波及</a:t>
            </a:r>
            <a:r>
              <a:rPr lang="en-US" altLang="zh-CN" sz="2000" b="1" dirty="0">
                <a:latin typeface="楷体" panose="02010609060101010101" pitchFamily="49" charset="-122"/>
                <a:ea typeface="楷体" panose="02010609060101010101" pitchFamily="49" charset="-122"/>
              </a:rPr>
              <a:t>90</a:t>
            </a:r>
            <a:r>
              <a:rPr lang="zh-CN" altLang="en-US" sz="2000" b="1" dirty="0">
                <a:latin typeface="楷体" panose="02010609060101010101" pitchFamily="49" charset="-122"/>
                <a:ea typeface="楷体" panose="02010609060101010101" pitchFamily="49" charset="-122"/>
              </a:rPr>
              <a:t>后。</a:t>
            </a:r>
          </a:p>
        </p:txBody>
      </p:sp>
      <p:pic>
        <p:nvPicPr>
          <p:cNvPr id="9" name="图片 8"/>
          <p:cNvPicPr/>
          <p:nvPr/>
        </p:nvPicPr>
        <p:blipFill>
          <a:blip r:embed="rId5">
            <a:extLst>
              <a:ext uri="{28A0092B-C50C-407E-A947-70E740481C1C}">
                <a14:useLocalDpi xmlns:a14="http://schemas.microsoft.com/office/drawing/2010/main" val="0"/>
              </a:ext>
            </a:extLst>
          </a:blip>
          <a:srcRect/>
          <a:stretch>
            <a:fillRect/>
          </a:stretch>
        </p:blipFill>
        <p:spPr bwMode="auto">
          <a:xfrm>
            <a:off x="2523157" y="8303557"/>
            <a:ext cx="5273675" cy="5986780"/>
          </a:xfrm>
          <a:prstGeom prst="rect">
            <a:avLst/>
          </a:prstGeom>
          <a:noFill/>
        </p:spPr>
      </p:pic>
    </p:spTree>
    <p:extLst>
      <p:ext uri="{BB962C8B-B14F-4D97-AF65-F5344CB8AC3E}">
        <p14:creationId xmlns:p14="http://schemas.microsoft.com/office/powerpoint/2010/main" val="296072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750"/>
                                        <p:tgtEl>
                                          <p:spTgt spid="35"/>
                                        </p:tgtEl>
                                      </p:cBhvr>
                                    </p:animEffect>
                                    <p:anim calcmode="lin" valueType="num">
                                      <p:cBhvr>
                                        <p:cTn id="15" dur="750" fill="hold"/>
                                        <p:tgtEl>
                                          <p:spTgt spid="35"/>
                                        </p:tgtEl>
                                        <p:attrNameLst>
                                          <p:attrName>ppt_x</p:attrName>
                                        </p:attrNameLst>
                                      </p:cBhvr>
                                      <p:tavLst>
                                        <p:tav tm="0">
                                          <p:val>
                                            <p:strVal val="#ppt_x"/>
                                          </p:val>
                                        </p:tav>
                                        <p:tav tm="100000">
                                          <p:val>
                                            <p:strVal val="#ppt_x"/>
                                          </p:val>
                                        </p:tav>
                                      </p:tavLst>
                                    </p:anim>
                                    <p:anim calcmode="lin" valueType="num">
                                      <p:cBhvr>
                                        <p:cTn id="16"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013945" y="4151370"/>
            <a:ext cx="7178055" cy="2706630"/>
          </a:xfrm>
          <a:prstGeom prst="rect">
            <a:avLst/>
          </a:prstGeom>
        </p:spPr>
      </p:pic>
      <p:sp>
        <p:nvSpPr>
          <p:cNvPr id="6" name="矩形 5"/>
          <p:cNvSpPr/>
          <p:nvPr/>
        </p:nvSpPr>
        <p:spPr>
          <a:xfrm>
            <a:off x="285045" y="71943"/>
            <a:ext cx="1581150" cy="1427738"/>
          </a:xfrm>
          <a:prstGeom prst="rect">
            <a:avLst/>
          </a:prstGeom>
          <a:blipFill dpi="0" rotWithShape="1">
            <a:blip r:embed="rId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904170" y="559653"/>
            <a:ext cx="800219" cy="830997"/>
          </a:xfrm>
          <a:prstGeom prst="rect">
            <a:avLst/>
          </a:prstGeom>
          <a:noFill/>
        </p:spPr>
        <p:txBody>
          <a:bodyPr wrap="none" rtlCol="0">
            <a:spAutoFit/>
          </a:bodyPr>
          <a:lstStyle/>
          <a:p>
            <a:r>
              <a:rPr lang="zh-CN" altLang="en-US" sz="4800" dirty="0" smtClean="0">
                <a:solidFill>
                  <a:schemeClr val="bg1">
                    <a:lumMod val="95000"/>
                  </a:schemeClr>
                </a:solidFill>
                <a:latin typeface="方正启体简体" panose="03000509000000000000" pitchFamily="65" charset="-122"/>
                <a:ea typeface="方正启体简体" panose="03000509000000000000" pitchFamily="65" charset="-122"/>
              </a:rPr>
              <a:t>叁</a:t>
            </a:r>
            <a:endParaRPr lang="zh-CN" altLang="en-US" sz="48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nvGrpSpPr>
          <p:cNvPr id="9" name="组合 8"/>
          <p:cNvGrpSpPr/>
          <p:nvPr/>
        </p:nvGrpSpPr>
        <p:grpSpPr>
          <a:xfrm>
            <a:off x="396035" y="1878360"/>
            <a:ext cx="4201400" cy="513209"/>
            <a:chOff x="396035" y="1878360"/>
            <a:chExt cx="4201400" cy="513209"/>
          </a:xfrm>
        </p:grpSpPr>
        <p:sp>
          <p:nvSpPr>
            <p:cNvPr id="2" name="矩形 1"/>
            <p:cNvSpPr/>
            <p:nvPr/>
          </p:nvSpPr>
          <p:spPr>
            <a:xfrm>
              <a:off x="396035" y="1907872"/>
              <a:ext cx="611067" cy="483697"/>
            </a:xfrm>
            <a:prstGeom prst="rect">
              <a:avLst/>
            </a:pr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27227" y="1878360"/>
              <a:ext cx="3570208" cy="461665"/>
            </a:xfrm>
            <a:prstGeom prst="rect">
              <a:avLst/>
            </a:prstGeom>
          </p:spPr>
          <p:txBody>
            <a:bodyPr wrap="none">
              <a:spAutoFit/>
            </a:bodyPr>
            <a:lstStyle/>
            <a:p>
              <a:r>
                <a:rPr lang="zh-CN" altLang="en-US" sz="2400" dirty="0" smtClean="0">
                  <a:solidFill>
                    <a:schemeClr val="tx1">
                      <a:lumMod val="95000"/>
                      <a:lumOff val="5000"/>
                    </a:schemeClr>
                  </a:solidFill>
                  <a:latin typeface="华文行楷" panose="02010800040101010101" pitchFamily="2" charset="-122"/>
                  <a:ea typeface="华文行楷" panose="02010800040101010101" pitchFamily="2" charset="-122"/>
                </a:rPr>
                <a:t>高级</a:t>
              </a:r>
              <a:r>
                <a:rPr lang="zh-CN" altLang="en-US" sz="2400" dirty="0">
                  <a:solidFill>
                    <a:schemeClr val="tx1">
                      <a:lumMod val="95000"/>
                      <a:lumOff val="5000"/>
                    </a:schemeClr>
                  </a:solidFill>
                  <a:latin typeface="华文行楷" panose="02010800040101010101" pitchFamily="2" charset="-122"/>
                  <a:ea typeface="华文行楷" panose="02010800040101010101" pitchFamily="2" charset="-122"/>
                </a:rPr>
                <a:t>人才能得到充分利用</a:t>
              </a:r>
            </a:p>
          </p:txBody>
        </p:sp>
      </p:grpSp>
      <p:grpSp>
        <p:nvGrpSpPr>
          <p:cNvPr id="13" name="组合 12"/>
          <p:cNvGrpSpPr/>
          <p:nvPr/>
        </p:nvGrpSpPr>
        <p:grpSpPr>
          <a:xfrm>
            <a:off x="365311" y="3392488"/>
            <a:ext cx="3893624" cy="513209"/>
            <a:chOff x="365311" y="3392488"/>
            <a:chExt cx="3893624" cy="513209"/>
          </a:xfrm>
        </p:grpSpPr>
        <p:sp>
          <p:nvSpPr>
            <p:cNvPr id="14" name="矩形 13"/>
            <p:cNvSpPr/>
            <p:nvPr/>
          </p:nvSpPr>
          <p:spPr>
            <a:xfrm>
              <a:off x="365311" y="3422000"/>
              <a:ext cx="611067" cy="483697"/>
            </a:xfrm>
            <a:prstGeom prst="rect">
              <a:avLst/>
            </a:pr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6503" y="3392488"/>
              <a:ext cx="3262432" cy="461665"/>
            </a:xfrm>
            <a:prstGeom prst="rect">
              <a:avLst/>
            </a:prstGeom>
          </p:spPr>
          <p:txBody>
            <a:bodyPr wrap="none">
              <a:spAutoFit/>
            </a:bodyPr>
            <a:lstStyle/>
            <a:p>
              <a:r>
                <a:rPr lang="zh-CN" altLang="en-US" sz="2400" dirty="0">
                  <a:solidFill>
                    <a:schemeClr val="tx1">
                      <a:lumMod val="95000"/>
                      <a:lumOff val="5000"/>
                    </a:schemeClr>
                  </a:solidFill>
                  <a:latin typeface="华文行楷" panose="02010800040101010101" pitchFamily="2" charset="-122"/>
                  <a:ea typeface="华文行楷" panose="02010800040101010101" pitchFamily="2" charset="-122"/>
                </a:rPr>
                <a:t>可以减少老人的孤独感</a:t>
              </a:r>
            </a:p>
          </p:txBody>
        </p:sp>
      </p:grpSp>
      <p:grpSp>
        <p:nvGrpSpPr>
          <p:cNvPr id="19" name="组合 18"/>
          <p:cNvGrpSpPr/>
          <p:nvPr/>
        </p:nvGrpSpPr>
        <p:grpSpPr>
          <a:xfrm>
            <a:off x="272978" y="4917840"/>
            <a:ext cx="4201400" cy="513209"/>
            <a:chOff x="272978" y="4917840"/>
            <a:chExt cx="4201400" cy="513209"/>
          </a:xfrm>
        </p:grpSpPr>
        <p:sp>
          <p:nvSpPr>
            <p:cNvPr id="16" name="矩形 15"/>
            <p:cNvSpPr/>
            <p:nvPr/>
          </p:nvSpPr>
          <p:spPr>
            <a:xfrm>
              <a:off x="272978" y="4947352"/>
              <a:ext cx="611067" cy="483697"/>
            </a:xfrm>
            <a:prstGeom prst="rect">
              <a:avLst/>
            </a:pr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4170" y="4917840"/>
              <a:ext cx="3570208" cy="461665"/>
            </a:xfrm>
            <a:prstGeom prst="rect">
              <a:avLst/>
            </a:prstGeom>
          </p:spPr>
          <p:txBody>
            <a:bodyPr wrap="none">
              <a:spAutoFit/>
            </a:bodyPr>
            <a:lstStyle/>
            <a:p>
              <a:r>
                <a:rPr lang="zh-CN" altLang="en-US" sz="2400" dirty="0">
                  <a:solidFill>
                    <a:schemeClr val="tx1">
                      <a:lumMod val="95000"/>
                      <a:lumOff val="5000"/>
                    </a:schemeClr>
                  </a:solidFill>
                  <a:latin typeface="华文行楷" panose="02010800040101010101" pitchFamily="2" charset="-122"/>
                  <a:ea typeface="华文行楷" panose="02010800040101010101" pitchFamily="2" charset="-122"/>
                </a:rPr>
                <a:t>可以缓解社会保障的压力</a:t>
              </a:r>
            </a:p>
          </p:txBody>
        </p:sp>
      </p:grpSp>
      <p:sp>
        <p:nvSpPr>
          <p:cNvPr id="27" name="文本框 26"/>
          <p:cNvSpPr txBox="1"/>
          <p:nvPr/>
        </p:nvSpPr>
        <p:spPr>
          <a:xfrm>
            <a:off x="1797118" y="648789"/>
            <a:ext cx="5827236"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推迟退休年龄的利弊分析</a:t>
            </a:r>
          </a:p>
        </p:txBody>
      </p:sp>
      <p:sp>
        <p:nvSpPr>
          <p:cNvPr id="10" name="矩形 9"/>
          <p:cNvSpPr/>
          <p:nvPr/>
        </p:nvSpPr>
        <p:spPr>
          <a:xfrm>
            <a:off x="396035" y="2535578"/>
            <a:ext cx="6096000" cy="707886"/>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延长退休年龄有利于充分发挥高级人才的作用。如果坚持现有的退休年龄不变，势必造成人才浪费。</a:t>
            </a:r>
          </a:p>
        </p:txBody>
      </p:sp>
      <p:sp>
        <p:nvSpPr>
          <p:cNvPr id="11" name="矩形 10"/>
          <p:cNvSpPr/>
          <p:nvPr/>
        </p:nvSpPr>
        <p:spPr>
          <a:xfrm>
            <a:off x="290555" y="4151370"/>
            <a:ext cx="6096000" cy="707886"/>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现在很多老人退休后在家没人照顾，如果推迟退休，这个问题可以得到解决，又能发挥余热。一举两得。</a:t>
            </a:r>
          </a:p>
        </p:txBody>
      </p:sp>
      <p:sp>
        <p:nvSpPr>
          <p:cNvPr id="12" name="矩形 11"/>
          <p:cNvSpPr/>
          <p:nvPr/>
        </p:nvSpPr>
        <p:spPr>
          <a:xfrm>
            <a:off x="396035" y="5589362"/>
            <a:ext cx="6096000" cy="1015663"/>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当前我国社会保障的层次和水平还比较低，延长法定退休年龄，不仅能增加社会财富的创造，还能相对缓解社会养老、医疗等方面的压力。</a:t>
            </a:r>
          </a:p>
        </p:txBody>
      </p:sp>
      <p:grpSp>
        <p:nvGrpSpPr>
          <p:cNvPr id="5" name="组合 4"/>
          <p:cNvGrpSpPr/>
          <p:nvPr/>
        </p:nvGrpSpPr>
        <p:grpSpPr>
          <a:xfrm>
            <a:off x="7891880" y="2356145"/>
            <a:ext cx="3659650" cy="1805784"/>
            <a:chOff x="7891880" y="2356145"/>
            <a:chExt cx="3659650" cy="1805784"/>
          </a:xfrm>
        </p:grpSpPr>
        <p:sp>
          <p:nvSpPr>
            <p:cNvPr id="3" name="矩形 2"/>
            <p:cNvSpPr/>
            <p:nvPr/>
          </p:nvSpPr>
          <p:spPr>
            <a:xfrm>
              <a:off x="7891880" y="2356145"/>
              <a:ext cx="2448106" cy="769441"/>
            </a:xfrm>
            <a:prstGeom prst="rect">
              <a:avLst/>
            </a:prstGeom>
          </p:spPr>
          <p:txBody>
            <a:bodyPr wrap="none">
              <a:spAutoFit/>
            </a:bodyPr>
            <a:lstStyle/>
            <a:p>
              <a:r>
                <a:rPr lang="zh-CN" altLang="zh-CN" sz="4400" b="1" kern="100" dirty="0">
                  <a:latin typeface="幼圆" panose="02010509060101010101" pitchFamily="49" charset="-122"/>
                  <a:ea typeface="幼圆" panose="02010509060101010101" pitchFamily="49" charset="-122"/>
                  <a:cs typeface="宋体" panose="02010600030101010101" pitchFamily="2" charset="-122"/>
                </a:rPr>
                <a:t>延迟</a:t>
              </a:r>
              <a:r>
                <a:rPr lang="zh-CN" altLang="zh-CN" sz="4400" b="1" kern="100" dirty="0" smtClean="0">
                  <a:latin typeface="幼圆" panose="02010509060101010101" pitchFamily="49" charset="-122"/>
                  <a:ea typeface="幼圆" panose="02010509060101010101" pitchFamily="49" charset="-122"/>
                  <a:cs typeface="宋体" panose="02010600030101010101" pitchFamily="2" charset="-122"/>
                </a:rPr>
                <a:t>退休</a:t>
              </a:r>
              <a:endParaRPr lang="zh-CN" altLang="en-US" sz="3600" dirty="0">
                <a:latin typeface="幼圆" panose="02010509060101010101" pitchFamily="49" charset="-122"/>
                <a:ea typeface="幼圆" panose="02010509060101010101" pitchFamily="49" charset="-122"/>
              </a:endParaRPr>
            </a:p>
          </p:txBody>
        </p:sp>
        <p:sp>
          <p:nvSpPr>
            <p:cNvPr id="18" name="矩形 17"/>
            <p:cNvSpPr/>
            <p:nvPr/>
          </p:nvSpPr>
          <p:spPr>
            <a:xfrm>
              <a:off x="9669283" y="3392488"/>
              <a:ext cx="1882247" cy="769441"/>
            </a:xfrm>
            <a:prstGeom prst="rect">
              <a:avLst/>
            </a:prstGeom>
          </p:spPr>
          <p:txBody>
            <a:bodyPr wrap="none">
              <a:spAutoFit/>
            </a:bodyPr>
            <a:lstStyle/>
            <a:p>
              <a:r>
                <a:rPr lang="zh-CN" altLang="zh-CN" sz="4400" b="1" kern="100" dirty="0">
                  <a:latin typeface="幼圆" panose="02010509060101010101" pitchFamily="49" charset="-122"/>
                  <a:ea typeface="幼圆" panose="02010509060101010101" pitchFamily="49" charset="-122"/>
                  <a:cs typeface="宋体" panose="02010600030101010101" pitchFamily="2" charset="-122"/>
                </a:rPr>
                <a:t>的好处</a:t>
              </a:r>
              <a:endParaRPr lang="zh-CN" altLang="en-US" sz="4400" b="1" kern="100" dirty="0">
                <a:latin typeface="幼圆" panose="02010509060101010101" pitchFamily="49" charset="-122"/>
                <a:ea typeface="幼圆" panose="02010509060101010101" pitchFamily="49" charset="-122"/>
                <a:cs typeface="宋体" panose="02010600030101010101" pitchFamily="2" charset="-122"/>
              </a:endParaRPr>
            </a:p>
          </p:txBody>
        </p:sp>
      </p:grpSp>
    </p:spTree>
    <p:extLst>
      <p:ext uri="{BB962C8B-B14F-4D97-AF65-F5344CB8AC3E}">
        <p14:creationId xmlns:p14="http://schemas.microsoft.com/office/powerpoint/2010/main" val="177447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anim calcmode="lin" valueType="num">
                                      <p:cBhvr>
                                        <p:cTn id="11" dur="750" fill="hold"/>
                                        <p:tgtEl>
                                          <p:spTgt spid="9"/>
                                        </p:tgtEl>
                                        <p:attrNameLst>
                                          <p:attrName>ppt_x</p:attrName>
                                        </p:attrNameLst>
                                      </p:cBhvr>
                                      <p:tavLst>
                                        <p:tav tm="0">
                                          <p:val>
                                            <p:strVal val="#ppt_x"/>
                                          </p:val>
                                        </p:tav>
                                        <p:tav tm="100000">
                                          <p:val>
                                            <p:strVal val="#ppt_x"/>
                                          </p:val>
                                        </p:tav>
                                      </p:tavLst>
                                    </p:anim>
                                    <p:anim calcmode="lin" valueType="num">
                                      <p:cBhvr>
                                        <p:cTn id="12" dur="75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anim calcmode="lin" valueType="num">
                                      <p:cBhvr>
                                        <p:cTn id="16" dur="750" fill="hold"/>
                                        <p:tgtEl>
                                          <p:spTgt spid="10"/>
                                        </p:tgtEl>
                                        <p:attrNameLst>
                                          <p:attrName>ppt_x</p:attrName>
                                        </p:attrNameLst>
                                      </p:cBhvr>
                                      <p:tavLst>
                                        <p:tav tm="0">
                                          <p:val>
                                            <p:strVal val="#ppt_x"/>
                                          </p:val>
                                        </p:tav>
                                        <p:tav tm="100000">
                                          <p:val>
                                            <p:strVal val="#ppt_x"/>
                                          </p:val>
                                        </p:tav>
                                      </p:tavLst>
                                    </p:anim>
                                    <p:anim calcmode="lin" valueType="num">
                                      <p:cBhvr>
                                        <p:cTn id="17" dur="75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750"/>
                                        <p:tgtEl>
                                          <p:spTgt spid="13"/>
                                        </p:tgtEl>
                                      </p:cBhvr>
                                    </p:animEffect>
                                    <p:anim calcmode="lin" valueType="num">
                                      <p:cBhvr>
                                        <p:cTn id="21" dur="750" fill="hold"/>
                                        <p:tgtEl>
                                          <p:spTgt spid="13"/>
                                        </p:tgtEl>
                                        <p:attrNameLst>
                                          <p:attrName>ppt_x</p:attrName>
                                        </p:attrNameLst>
                                      </p:cBhvr>
                                      <p:tavLst>
                                        <p:tav tm="0">
                                          <p:val>
                                            <p:strVal val="#ppt_x"/>
                                          </p:val>
                                        </p:tav>
                                        <p:tav tm="100000">
                                          <p:val>
                                            <p:strVal val="#ppt_x"/>
                                          </p:val>
                                        </p:tav>
                                      </p:tavLst>
                                    </p:anim>
                                    <p:anim calcmode="lin" valueType="num">
                                      <p:cBhvr>
                                        <p:cTn id="22" dur="750" fill="hold"/>
                                        <p:tgtEl>
                                          <p:spTgt spid="1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anim calcmode="lin" valueType="num">
                                      <p:cBhvr>
                                        <p:cTn id="26" dur="750" fill="hold"/>
                                        <p:tgtEl>
                                          <p:spTgt spid="11"/>
                                        </p:tgtEl>
                                        <p:attrNameLst>
                                          <p:attrName>ppt_x</p:attrName>
                                        </p:attrNameLst>
                                      </p:cBhvr>
                                      <p:tavLst>
                                        <p:tav tm="0">
                                          <p:val>
                                            <p:strVal val="#ppt_x"/>
                                          </p:val>
                                        </p:tav>
                                        <p:tav tm="100000">
                                          <p:val>
                                            <p:strVal val="#ppt_x"/>
                                          </p:val>
                                        </p:tav>
                                      </p:tavLst>
                                    </p:anim>
                                    <p:anim calcmode="lin" valueType="num">
                                      <p:cBhvr>
                                        <p:cTn id="27" dur="75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750"/>
                                        <p:tgtEl>
                                          <p:spTgt spid="19"/>
                                        </p:tgtEl>
                                      </p:cBhvr>
                                    </p:animEffect>
                                    <p:anim calcmode="lin" valueType="num">
                                      <p:cBhvr>
                                        <p:cTn id="31" dur="750" fill="hold"/>
                                        <p:tgtEl>
                                          <p:spTgt spid="19"/>
                                        </p:tgtEl>
                                        <p:attrNameLst>
                                          <p:attrName>ppt_x</p:attrName>
                                        </p:attrNameLst>
                                      </p:cBhvr>
                                      <p:tavLst>
                                        <p:tav tm="0">
                                          <p:val>
                                            <p:strVal val="#ppt_x"/>
                                          </p:val>
                                        </p:tav>
                                        <p:tav tm="100000">
                                          <p:val>
                                            <p:strVal val="#ppt_x"/>
                                          </p:val>
                                        </p:tav>
                                      </p:tavLst>
                                    </p:anim>
                                    <p:anim calcmode="lin" valueType="num">
                                      <p:cBhvr>
                                        <p:cTn id="32" dur="75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25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750"/>
                                        <p:tgtEl>
                                          <p:spTgt spid="12"/>
                                        </p:tgtEl>
                                      </p:cBhvr>
                                    </p:animEffect>
                                    <p:anim calcmode="lin" valueType="num">
                                      <p:cBhvr>
                                        <p:cTn id="36" dur="750" fill="hold"/>
                                        <p:tgtEl>
                                          <p:spTgt spid="12"/>
                                        </p:tgtEl>
                                        <p:attrNameLst>
                                          <p:attrName>ppt_x</p:attrName>
                                        </p:attrNameLst>
                                      </p:cBhvr>
                                      <p:tavLst>
                                        <p:tav tm="0">
                                          <p:val>
                                            <p:strVal val="#ppt_x"/>
                                          </p:val>
                                        </p:tav>
                                        <p:tav tm="100000">
                                          <p:val>
                                            <p:strVal val="#ppt_x"/>
                                          </p:val>
                                        </p:tav>
                                      </p:tavLst>
                                    </p:anim>
                                    <p:anim calcmode="lin" valueType="num">
                                      <p:cBhvr>
                                        <p:cTn id="37"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flipH="1">
            <a:off x="0" y="4039821"/>
            <a:ext cx="7178055" cy="2706630"/>
          </a:xfrm>
          <a:prstGeom prst="rect">
            <a:avLst/>
          </a:prstGeom>
        </p:spPr>
      </p:pic>
      <p:sp>
        <p:nvSpPr>
          <p:cNvPr id="6" name="矩形 5"/>
          <p:cNvSpPr/>
          <p:nvPr/>
        </p:nvSpPr>
        <p:spPr>
          <a:xfrm>
            <a:off x="285045" y="71943"/>
            <a:ext cx="1581150" cy="1427738"/>
          </a:xfrm>
          <a:prstGeom prst="rect">
            <a:avLst/>
          </a:prstGeom>
          <a:blipFill dpi="0" rotWithShape="1">
            <a:blip r:embed="rId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904170" y="559653"/>
            <a:ext cx="800219" cy="830997"/>
          </a:xfrm>
          <a:prstGeom prst="rect">
            <a:avLst/>
          </a:prstGeom>
          <a:noFill/>
        </p:spPr>
        <p:txBody>
          <a:bodyPr wrap="none" rtlCol="0">
            <a:spAutoFit/>
          </a:bodyPr>
          <a:lstStyle/>
          <a:p>
            <a:r>
              <a:rPr lang="zh-CN" altLang="en-US" sz="4800" dirty="0" smtClean="0">
                <a:solidFill>
                  <a:schemeClr val="bg1">
                    <a:lumMod val="95000"/>
                  </a:schemeClr>
                </a:solidFill>
                <a:latin typeface="方正启体简体" panose="03000509000000000000" pitchFamily="65" charset="-122"/>
                <a:ea typeface="方正启体简体" panose="03000509000000000000" pitchFamily="65" charset="-122"/>
              </a:rPr>
              <a:t>叁</a:t>
            </a:r>
            <a:endParaRPr lang="zh-CN" altLang="en-US" sz="4800" dirty="0">
              <a:solidFill>
                <a:schemeClr val="bg1">
                  <a:lumMod val="95000"/>
                </a:schemeClr>
              </a:solidFill>
              <a:latin typeface="方正启体简体" panose="03000509000000000000" pitchFamily="65" charset="-122"/>
              <a:ea typeface="方正启体简体" panose="03000509000000000000" pitchFamily="65" charset="-122"/>
            </a:endParaRPr>
          </a:p>
        </p:txBody>
      </p:sp>
      <p:sp>
        <p:nvSpPr>
          <p:cNvPr id="27" name="文本框 26"/>
          <p:cNvSpPr txBox="1"/>
          <p:nvPr/>
        </p:nvSpPr>
        <p:spPr>
          <a:xfrm>
            <a:off x="1797118" y="648789"/>
            <a:ext cx="5827236"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推迟退休年龄的利弊分析</a:t>
            </a:r>
          </a:p>
        </p:txBody>
      </p:sp>
      <p:grpSp>
        <p:nvGrpSpPr>
          <p:cNvPr id="11" name="组合 10"/>
          <p:cNvGrpSpPr/>
          <p:nvPr/>
        </p:nvGrpSpPr>
        <p:grpSpPr>
          <a:xfrm>
            <a:off x="381521" y="2212182"/>
            <a:ext cx="6096000" cy="1462189"/>
            <a:chOff x="396035" y="1878360"/>
            <a:chExt cx="6096000" cy="1462189"/>
          </a:xfrm>
        </p:grpSpPr>
        <p:sp>
          <p:nvSpPr>
            <p:cNvPr id="2" name="矩形 1"/>
            <p:cNvSpPr/>
            <p:nvPr/>
          </p:nvSpPr>
          <p:spPr>
            <a:xfrm>
              <a:off x="396035" y="1907872"/>
              <a:ext cx="611067" cy="483697"/>
            </a:xfrm>
            <a:prstGeom prst="rect">
              <a:avLst/>
            </a:pr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27227" y="1878360"/>
              <a:ext cx="2954655" cy="461665"/>
            </a:xfrm>
            <a:prstGeom prst="rect">
              <a:avLst/>
            </a:prstGeom>
          </p:spPr>
          <p:txBody>
            <a:bodyPr wrap="none">
              <a:spAutoFit/>
            </a:bodyPr>
            <a:lstStyle/>
            <a:p>
              <a:r>
                <a:rPr lang="zh-CN" altLang="en-US" sz="2400" dirty="0" smtClean="0">
                  <a:solidFill>
                    <a:schemeClr val="tx1">
                      <a:lumMod val="95000"/>
                      <a:lumOff val="5000"/>
                    </a:schemeClr>
                  </a:solidFill>
                  <a:latin typeface="华文行楷" panose="02010800040101010101" pitchFamily="2" charset="-122"/>
                  <a:ea typeface="华文行楷" panose="02010800040101010101" pitchFamily="2" charset="-122"/>
                </a:rPr>
                <a:t>增加</a:t>
              </a:r>
              <a:r>
                <a:rPr lang="zh-CN" altLang="en-US" sz="2400" dirty="0">
                  <a:solidFill>
                    <a:schemeClr val="tx1">
                      <a:lumMod val="95000"/>
                      <a:lumOff val="5000"/>
                    </a:schemeClr>
                  </a:solidFill>
                  <a:latin typeface="华文行楷" panose="02010800040101010101" pitchFamily="2" charset="-122"/>
                  <a:ea typeface="华文行楷" panose="02010800040101010101" pitchFamily="2" charset="-122"/>
                </a:rPr>
                <a:t>大部分人的</a:t>
              </a:r>
              <a:r>
                <a:rPr lang="zh-CN" altLang="en-US" sz="2400" dirty="0" smtClean="0">
                  <a:solidFill>
                    <a:schemeClr val="tx1">
                      <a:lumMod val="95000"/>
                      <a:lumOff val="5000"/>
                    </a:schemeClr>
                  </a:solidFill>
                  <a:latin typeface="华文行楷" panose="02010800040101010101" pitchFamily="2" charset="-122"/>
                  <a:ea typeface="华文行楷" panose="02010800040101010101" pitchFamily="2" charset="-122"/>
                </a:rPr>
                <a:t>福利</a:t>
              </a:r>
              <a:endParaRPr lang="zh-CN" altLang="en-US" sz="2400" dirty="0">
                <a:solidFill>
                  <a:schemeClr val="tx1">
                    <a:lumMod val="95000"/>
                    <a:lumOff val="5000"/>
                  </a:schemeClr>
                </a:solidFill>
                <a:latin typeface="华文行楷" panose="02010800040101010101" pitchFamily="2" charset="-122"/>
                <a:ea typeface="华文行楷" panose="02010800040101010101" pitchFamily="2" charset="-122"/>
              </a:endParaRPr>
            </a:p>
          </p:txBody>
        </p:sp>
        <p:sp>
          <p:nvSpPr>
            <p:cNvPr id="3" name="矩形 2"/>
            <p:cNvSpPr/>
            <p:nvPr/>
          </p:nvSpPr>
          <p:spPr>
            <a:xfrm>
              <a:off x="396035" y="2632663"/>
              <a:ext cx="6096000" cy="707886"/>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延长退休年龄其实对企事业的员工来说没什么坏影响，甚至更多的人还可多享受一些优厚的工资福利。</a:t>
              </a:r>
            </a:p>
          </p:txBody>
        </p:sp>
      </p:grpSp>
      <p:grpSp>
        <p:nvGrpSpPr>
          <p:cNvPr id="10" name="组合 9"/>
          <p:cNvGrpSpPr/>
          <p:nvPr/>
        </p:nvGrpSpPr>
        <p:grpSpPr>
          <a:xfrm>
            <a:off x="5863409" y="4771350"/>
            <a:ext cx="6096000" cy="1637618"/>
            <a:chOff x="365311" y="3392488"/>
            <a:chExt cx="6096000" cy="1637618"/>
          </a:xfrm>
        </p:grpSpPr>
        <p:sp>
          <p:nvSpPr>
            <p:cNvPr id="14" name="矩形 13"/>
            <p:cNvSpPr/>
            <p:nvPr/>
          </p:nvSpPr>
          <p:spPr>
            <a:xfrm>
              <a:off x="365311" y="3422000"/>
              <a:ext cx="611067" cy="483697"/>
            </a:xfrm>
            <a:prstGeom prst="rect">
              <a:avLst/>
            </a:pr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6503" y="3392488"/>
              <a:ext cx="2339102" cy="461665"/>
            </a:xfrm>
            <a:prstGeom prst="rect">
              <a:avLst/>
            </a:prstGeom>
          </p:spPr>
          <p:txBody>
            <a:bodyPr wrap="none">
              <a:spAutoFit/>
            </a:bodyPr>
            <a:lstStyle/>
            <a:p>
              <a:r>
                <a:rPr lang="zh-CN" altLang="en-US" sz="2400" dirty="0">
                  <a:solidFill>
                    <a:schemeClr val="tx1">
                      <a:lumMod val="95000"/>
                      <a:lumOff val="5000"/>
                    </a:schemeClr>
                  </a:solidFill>
                  <a:latin typeface="华文行楷" panose="02010800040101010101" pitchFamily="2" charset="-122"/>
                  <a:ea typeface="华文行楷" panose="02010800040101010101" pitchFamily="2" charset="-122"/>
                </a:rPr>
                <a:t>缓解劳动力缺乏</a:t>
              </a:r>
            </a:p>
          </p:txBody>
        </p:sp>
        <p:sp>
          <p:nvSpPr>
            <p:cNvPr id="5" name="矩形 4"/>
            <p:cNvSpPr/>
            <p:nvPr/>
          </p:nvSpPr>
          <p:spPr>
            <a:xfrm>
              <a:off x="365311" y="4014443"/>
              <a:ext cx="6096000" cy="1015663"/>
            </a:xfrm>
            <a:prstGeom prst="rect">
              <a:avLst/>
            </a:prstGeom>
          </p:spPr>
          <p:txBody>
            <a:bodyPr>
              <a:spAutoFit/>
            </a:bodyPr>
            <a:lstStyle/>
            <a:p>
              <a:r>
                <a:rPr lang="zh-CN" altLang="en-US" sz="2000" b="1" dirty="0">
                  <a:latin typeface="楷体" panose="02010609060101010101" pitchFamily="49" charset="-122"/>
                  <a:ea typeface="楷体" panose="02010609060101010101" pitchFamily="49" charset="-122"/>
                </a:rPr>
                <a:t>我国目前还是缺乏劳动力的，尤其缺乏熟练的优秀的劳动力，老人们本来就是熟练工，经验也肯定丰富，延迟退休，对生产，对发展国家经济有好处。</a:t>
              </a:r>
            </a:p>
          </p:txBody>
        </p:sp>
      </p:grpSp>
      <p:grpSp>
        <p:nvGrpSpPr>
          <p:cNvPr id="16" name="组合 15"/>
          <p:cNvGrpSpPr/>
          <p:nvPr/>
        </p:nvGrpSpPr>
        <p:grpSpPr>
          <a:xfrm>
            <a:off x="7891880" y="2356145"/>
            <a:ext cx="3659650" cy="1805784"/>
            <a:chOff x="7891880" y="2356145"/>
            <a:chExt cx="3659650" cy="1805784"/>
          </a:xfrm>
        </p:grpSpPr>
        <p:sp>
          <p:nvSpPr>
            <p:cNvPr id="17" name="矩形 16"/>
            <p:cNvSpPr/>
            <p:nvPr/>
          </p:nvSpPr>
          <p:spPr>
            <a:xfrm>
              <a:off x="7891880" y="2356145"/>
              <a:ext cx="2448106" cy="769441"/>
            </a:xfrm>
            <a:prstGeom prst="rect">
              <a:avLst/>
            </a:prstGeom>
          </p:spPr>
          <p:txBody>
            <a:bodyPr wrap="none">
              <a:spAutoFit/>
            </a:bodyPr>
            <a:lstStyle/>
            <a:p>
              <a:r>
                <a:rPr lang="zh-CN" altLang="zh-CN" sz="4400" b="1" kern="100" dirty="0">
                  <a:latin typeface="幼圆" panose="02010509060101010101" pitchFamily="49" charset="-122"/>
                  <a:ea typeface="幼圆" panose="02010509060101010101" pitchFamily="49" charset="-122"/>
                  <a:cs typeface="宋体" panose="02010600030101010101" pitchFamily="2" charset="-122"/>
                </a:rPr>
                <a:t>延迟</a:t>
              </a:r>
              <a:r>
                <a:rPr lang="zh-CN" altLang="zh-CN" sz="4400" b="1" kern="100" dirty="0" smtClean="0">
                  <a:latin typeface="幼圆" panose="02010509060101010101" pitchFamily="49" charset="-122"/>
                  <a:ea typeface="幼圆" panose="02010509060101010101" pitchFamily="49" charset="-122"/>
                  <a:cs typeface="宋体" panose="02010600030101010101" pitchFamily="2" charset="-122"/>
                </a:rPr>
                <a:t>退休</a:t>
              </a:r>
              <a:endParaRPr lang="zh-CN" altLang="en-US" sz="3600" dirty="0">
                <a:latin typeface="幼圆" panose="02010509060101010101" pitchFamily="49" charset="-122"/>
                <a:ea typeface="幼圆" panose="02010509060101010101" pitchFamily="49" charset="-122"/>
              </a:endParaRPr>
            </a:p>
          </p:txBody>
        </p:sp>
        <p:sp>
          <p:nvSpPr>
            <p:cNvPr id="18" name="矩形 17"/>
            <p:cNvSpPr/>
            <p:nvPr/>
          </p:nvSpPr>
          <p:spPr>
            <a:xfrm>
              <a:off x="9669283" y="3392488"/>
              <a:ext cx="1882247" cy="769441"/>
            </a:xfrm>
            <a:prstGeom prst="rect">
              <a:avLst/>
            </a:prstGeom>
          </p:spPr>
          <p:txBody>
            <a:bodyPr wrap="none">
              <a:spAutoFit/>
            </a:bodyPr>
            <a:lstStyle/>
            <a:p>
              <a:r>
                <a:rPr lang="zh-CN" altLang="zh-CN" sz="4400" b="1" kern="100" dirty="0">
                  <a:latin typeface="幼圆" panose="02010509060101010101" pitchFamily="49" charset="-122"/>
                  <a:ea typeface="幼圆" panose="02010509060101010101" pitchFamily="49" charset="-122"/>
                  <a:cs typeface="宋体" panose="02010600030101010101" pitchFamily="2" charset="-122"/>
                </a:rPr>
                <a:t>的好处</a:t>
              </a:r>
              <a:endParaRPr lang="zh-CN" altLang="en-US" sz="4400" b="1" kern="100" dirty="0">
                <a:latin typeface="幼圆" panose="02010509060101010101" pitchFamily="49" charset="-122"/>
                <a:ea typeface="幼圆" panose="02010509060101010101" pitchFamily="49" charset="-122"/>
                <a:cs typeface="宋体" panose="02010600030101010101" pitchFamily="2" charset="-122"/>
              </a:endParaRPr>
            </a:p>
          </p:txBody>
        </p:sp>
      </p:grpSp>
    </p:spTree>
    <p:extLst>
      <p:ext uri="{BB962C8B-B14F-4D97-AF65-F5344CB8AC3E}">
        <p14:creationId xmlns:p14="http://schemas.microsoft.com/office/powerpoint/2010/main" val="2976697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75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108903" y="4309927"/>
            <a:ext cx="7178055" cy="2706630"/>
          </a:xfrm>
          <a:prstGeom prst="rect">
            <a:avLst/>
          </a:prstGeom>
        </p:spPr>
      </p:pic>
      <p:sp>
        <p:nvSpPr>
          <p:cNvPr id="3" name="文本框 2"/>
          <p:cNvSpPr txBox="1"/>
          <p:nvPr/>
        </p:nvSpPr>
        <p:spPr>
          <a:xfrm>
            <a:off x="1958866" y="595597"/>
            <a:ext cx="5827236" cy="707886"/>
          </a:xfrm>
          <a:prstGeom prst="rect">
            <a:avLst/>
          </a:prstGeom>
          <a:noFill/>
        </p:spPr>
        <p:txBody>
          <a:bodyPr wrap="none" rtlCol="0">
            <a:spAutoFit/>
          </a:bodyPr>
          <a:lstStyle>
            <a:defPPr>
              <a:defRPr lang="zh-CN"/>
            </a:defPPr>
            <a:lvl1pPr>
              <a:defRPr sz="4000">
                <a:latin typeface="华文行楷" panose="02010800040101010101" pitchFamily="2" charset="-122"/>
                <a:ea typeface="华文行楷" panose="02010800040101010101" pitchFamily="2" charset="-122"/>
              </a:defRPr>
            </a:lvl1pPr>
          </a:lstStyle>
          <a:p>
            <a:r>
              <a:rPr lang="zh-CN" altLang="en-US" dirty="0"/>
              <a:t>推迟退休年龄的利弊分析</a:t>
            </a:r>
          </a:p>
        </p:txBody>
      </p:sp>
      <p:grpSp>
        <p:nvGrpSpPr>
          <p:cNvPr id="4" name="组合 3"/>
          <p:cNvGrpSpPr/>
          <p:nvPr/>
        </p:nvGrpSpPr>
        <p:grpSpPr>
          <a:xfrm>
            <a:off x="285045" y="71943"/>
            <a:ext cx="1581150" cy="1427738"/>
            <a:chOff x="285045" y="71943"/>
            <a:chExt cx="1581150" cy="1427738"/>
          </a:xfrm>
        </p:grpSpPr>
        <p:sp>
          <p:nvSpPr>
            <p:cNvPr id="6" name="矩形 5"/>
            <p:cNvSpPr/>
            <p:nvPr/>
          </p:nvSpPr>
          <p:spPr>
            <a:xfrm>
              <a:off x="285045" y="71943"/>
              <a:ext cx="1581150" cy="1427738"/>
            </a:xfrm>
            <a:prstGeom prst="rect">
              <a:avLst/>
            </a:prstGeom>
            <a:blipFill dpi="0" rotWithShape="1">
              <a:blip r:embed="rId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904170" y="559653"/>
              <a:ext cx="800219" cy="830997"/>
            </a:xfrm>
            <a:prstGeom prst="rect">
              <a:avLst/>
            </a:prstGeom>
            <a:noFill/>
          </p:spPr>
          <p:txBody>
            <a:bodyPr wrap="none" rtlCol="0">
              <a:spAutoFit/>
            </a:bodyPr>
            <a:lstStyle/>
            <a:p>
              <a:r>
                <a:rPr lang="zh-CN" altLang="en-US" sz="4800" dirty="0" smtClean="0">
                  <a:solidFill>
                    <a:schemeClr val="bg1">
                      <a:lumMod val="95000"/>
                    </a:schemeClr>
                  </a:solidFill>
                  <a:latin typeface="方正启体简体" panose="03000509000000000000" pitchFamily="65" charset="-122"/>
                  <a:ea typeface="方正启体简体" panose="03000509000000000000" pitchFamily="65" charset="-122"/>
                </a:rPr>
                <a:t>叁</a:t>
              </a:r>
              <a:endParaRPr lang="zh-CN" altLang="en-US" sz="48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grpSp>
        <p:nvGrpSpPr>
          <p:cNvPr id="9" name="组合 8"/>
          <p:cNvGrpSpPr/>
          <p:nvPr/>
        </p:nvGrpSpPr>
        <p:grpSpPr>
          <a:xfrm>
            <a:off x="768501" y="1738506"/>
            <a:ext cx="3648544" cy="1080454"/>
            <a:chOff x="1365401" y="1662306"/>
            <a:chExt cx="3648544" cy="1080454"/>
          </a:xfrm>
        </p:grpSpPr>
        <p:sp>
          <p:nvSpPr>
            <p:cNvPr id="11" name="任意多边形 10"/>
            <p:cNvSpPr/>
            <p:nvPr/>
          </p:nvSpPr>
          <p:spPr>
            <a:xfrm>
              <a:off x="1365401" y="1662306"/>
              <a:ext cx="3648544" cy="1080454"/>
            </a:xfrm>
            <a:custGeom>
              <a:avLst/>
              <a:gdLst>
                <a:gd name="connsiteX0" fmla="*/ 0 w 2372728"/>
                <a:gd name="connsiteY0" fmla="*/ 0 h 761612"/>
                <a:gd name="connsiteX1" fmla="*/ 2372728 w 2372728"/>
                <a:gd name="connsiteY1" fmla="*/ 0 h 761612"/>
                <a:gd name="connsiteX2" fmla="*/ 2372728 w 2372728"/>
                <a:gd name="connsiteY2" fmla="*/ 761612 h 761612"/>
                <a:gd name="connsiteX3" fmla="*/ 0 w 2372728"/>
                <a:gd name="connsiteY3" fmla="*/ 761612 h 761612"/>
                <a:gd name="connsiteX4" fmla="*/ 0 w 2372728"/>
                <a:gd name="connsiteY4" fmla="*/ 0 h 76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728" h="761612">
                  <a:moveTo>
                    <a:pt x="0" y="0"/>
                  </a:moveTo>
                  <a:lnTo>
                    <a:pt x="2372728" y="0"/>
                  </a:lnTo>
                  <a:lnTo>
                    <a:pt x="2372728" y="761612"/>
                  </a:lnTo>
                  <a:lnTo>
                    <a:pt x="0" y="761612"/>
                  </a:lnTo>
                  <a:lnTo>
                    <a:pt x="0" y="0"/>
                  </a:lnTo>
                  <a:close/>
                </a:path>
              </a:pathLst>
            </a:custGeom>
            <a:blipFill>
              <a:blip r:embed="rId5"/>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70" tIns="0" rIns="761483" bIns="0" numCol="1" spcCol="1270" anchor="ctr" anchorCtr="0">
              <a:noAutofit/>
            </a:bodyPr>
            <a:lstStyle/>
            <a:p>
              <a:pPr lvl="0" algn="l" defTabSz="2089150">
                <a:lnSpc>
                  <a:spcPct val="90000"/>
                </a:lnSpc>
                <a:spcBef>
                  <a:spcPct val="0"/>
                </a:spcBef>
                <a:spcAft>
                  <a:spcPct val="35000"/>
                </a:spcAft>
              </a:pPr>
              <a:endParaRPr lang="zh-CN" altLang="en-US" sz="4700" kern="1200"/>
            </a:p>
          </p:txBody>
        </p:sp>
        <p:sp>
          <p:nvSpPr>
            <p:cNvPr id="58" name="文本框 57"/>
            <p:cNvSpPr txBox="1"/>
            <p:nvPr/>
          </p:nvSpPr>
          <p:spPr>
            <a:xfrm>
              <a:off x="1942830" y="1879368"/>
              <a:ext cx="2493686" cy="646331"/>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延退效应影响低收入等人群利益</a:t>
              </a:r>
            </a:p>
          </p:txBody>
        </p:sp>
      </p:grpSp>
      <p:grpSp>
        <p:nvGrpSpPr>
          <p:cNvPr id="36" name="组合 35"/>
          <p:cNvGrpSpPr/>
          <p:nvPr/>
        </p:nvGrpSpPr>
        <p:grpSpPr>
          <a:xfrm>
            <a:off x="4400678" y="1807944"/>
            <a:ext cx="3648544" cy="1080454"/>
            <a:chOff x="1365401" y="1662306"/>
            <a:chExt cx="3648544" cy="1080454"/>
          </a:xfrm>
        </p:grpSpPr>
        <p:sp>
          <p:nvSpPr>
            <p:cNvPr id="43" name="任意多边形 42"/>
            <p:cNvSpPr/>
            <p:nvPr/>
          </p:nvSpPr>
          <p:spPr>
            <a:xfrm>
              <a:off x="1365401" y="1662306"/>
              <a:ext cx="3648544" cy="1080454"/>
            </a:xfrm>
            <a:custGeom>
              <a:avLst/>
              <a:gdLst>
                <a:gd name="connsiteX0" fmla="*/ 0 w 2372728"/>
                <a:gd name="connsiteY0" fmla="*/ 0 h 761612"/>
                <a:gd name="connsiteX1" fmla="*/ 2372728 w 2372728"/>
                <a:gd name="connsiteY1" fmla="*/ 0 h 761612"/>
                <a:gd name="connsiteX2" fmla="*/ 2372728 w 2372728"/>
                <a:gd name="connsiteY2" fmla="*/ 761612 h 761612"/>
                <a:gd name="connsiteX3" fmla="*/ 0 w 2372728"/>
                <a:gd name="connsiteY3" fmla="*/ 761612 h 761612"/>
                <a:gd name="connsiteX4" fmla="*/ 0 w 2372728"/>
                <a:gd name="connsiteY4" fmla="*/ 0 h 76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728" h="761612">
                  <a:moveTo>
                    <a:pt x="0" y="0"/>
                  </a:moveTo>
                  <a:lnTo>
                    <a:pt x="2372728" y="0"/>
                  </a:lnTo>
                  <a:lnTo>
                    <a:pt x="2372728" y="761612"/>
                  </a:lnTo>
                  <a:lnTo>
                    <a:pt x="0" y="761612"/>
                  </a:lnTo>
                  <a:lnTo>
                    <a:pt x="0" y="0"/>
                  </a:lnTo>
                  <a:close/>
                </a:path>
              </a:pathLst>
            </a:custGeom>
            <a:blipFill>
              <a:blip r:embed="rId5"/>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70" tIns="0" rIns="761483" bIns="0" numCol="1" spcCol="1270" anchor="ctr" anchorCtr="0">
              <a:noAutofit/>
            </a:bodyPr>
            <a:lstStyle/>
            <a:p>
              <a:pPr lvl="0" algn="l" defTabSz="2089150">
                <a:lnSpc>
                  <a:spcPct val="90000"/>
                </a:lnSpc>
                <a:spcBef>
                  <a:spcPct val="0"/>
                </a:spcBef>
                <a:spcAft>
                  <a:spcPct val="35000"/>
                </a:spcAft>
              </a:pPr>
              <a:endParaRPr lang="zh-CN" altLang="en-US" sz="4700" kern="1200"/>
            </a:p>
          </p:txBody>
        </p:sp>
        <p:sp>
          <p:nvSpPr>
            <p:cNvPr id="44" name="文本框 43"/>
            <p:cNvSpPr txBox="1"/>
            <p:nvPr/>
          </p:nvSpPr>
          <p:spPr>
            <a:xfrm>
              <a:off x="1942830" y="1879368"/>
              <a:ext cx="2493686" cy="369332"/>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年轻人就业压力将增大</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8283191" y="1790468"/>
            <a:ext cx="3648544" cy="1080454"/>
            <a:chOff x="1365401" y="1662306"/>
            <a:chExt cx="3648544" cy="1080454"/>
          </a:xfrm>
        </p:grpSpPr>
        <p:sp>
          <p:nvSpPr>
            <p:cNvPr id="46" name="任意多边形 45"/>
            <p:cNvSpPr/>
            <p:nvPr/>
          </p:nvSpPr>
          <p:spPr>
            <a:xfrm>
              <a:off x="1365401" y="1662306"/>
              <a:ext cx="3648544" cy="1080454"/>
            </a:xfrm>
            <a:custGeom>
              <a:avLst/>
              <a:gdLst>
                <a:gd name="connsiteX0" fmla="*/ 0 w 2372728"/>
                <a:gd name="connsiteY0" fmla="*/ 0 h 761612"/>
                <a:gd name="connsiteX1" fmla="*/ 2372728 w 2372728"/>
                <a:gd name="connsiteY1" fmla="*/ 0 h 761612"/>
                <a:gd name="connsiteX2" fmla="*/ 2372728 w 2372728"/>
                <a:gd name="connsiteY2" fmla="*/ 761612 h 761612"/>
                <a:gd name="connsiteX3" fmla="*/ 0 w 2372728"/>
                <a:gd name="connsiteY3" fmla="*/ 761612 h 761612"/>
                <a:gd name="connsiteX4" fmla="*/ 0 w 2372728"/>
                <a:gd name="connsiteY4" fmla="*/ 0 h 76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728" h="761612">
                  <a:moveTo>
                    <a:pt x="0" y="0"/>
                  </a:moveTo>
                  <a:lnTo>
                    <a:pt x="2372728" y="0"/>
                  </a:lnTo>
                  <a:lnTo>
                    <a:pt x="2372728" y="761612"/>
                  </a:lnTo>
                  <a:lnTo>
                    <a:pt x="0" y="761612"/>
                  </a:lnTo>
                  <a:lnTo>
                    <a:pt x="0" y="0"/>
                  </a:lnTo>
                  <a:close/>
                </a:path>
              </a:pathLst>
            </a:custGeom>
            <a:blipFill>
              <a:blip r:embed="rId5"/>
              <a:stretch>
                <a:fillRect/>
              </a:stretch>
            </a:bli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70" tIns="0" rIns="761483" bIns="0" numCol="1" spcCol="1270" anchor="ctr" anchorCtr="0">
              <a:noAutofit/>
            </a:bodyPr>
            <a:lstStyle/>
            <a:p>
              <a:pPr lvl="0" algn="l" defTabSz="2089150">
                <a:lnSpc>
                  <a:spcPct val="90000"/>
                </a:lnSpc>
                <a:spcBef>
                  <a:spcPct val="0"/>
                </a:spcBef>
                <a:spcAft>
                  <a:spcPct val="35000"/>
                </a:spcAft>
              </a:pPr>
              <a:endParaRPr lang="zh-CN" altLang="en-US" sz="4700" kern="1200"/>
            </a:p>
          </p:txBody>
        </p:sp>
        <p:sp>
          <p:nvSpPr>
            <p:cNvPr id="47" name="文本框 46"/>
            <p:cNvSpPr txBox="1"/>
            <p:nvPr/>
          </p:nvSpPr>
          <p:spPr>
            <a:xfrm>
              <a:off x="1942830" y="1879368"/>
              <a:ext cx="2493686"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对企业效率有一定影响</a:t>
              </a:r>
            </a:p>
          </p:txBody>
        </p:sp>
      </p:grpSp>
      <p:sp>
        <p:nvSpPr>
          <p:cNvPr id="10" name="矩形 9"/>
          <p:cNvSpPr/>
          <p:nvPr/>
        </p:nvSpPr>
        <p:spPr>
          <a:xfrm>
            <a:off x="528092" y="3204743"/>
            <a:ext cx="4186893" cy="2862322"/>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延迟退休会影响特定人群的利益。高强度体力劳动者和低收入者，由于劳动强度大、收入不稳定等因素，到了现行的法定退休年龄，这部分人往往希望能够按时退休甚至是提前退休，以便休养身体或自谋职业进一步改善生活水平，延迟退休政策的实施，可能会对他们造成一定伤害。</a:t>
            </a:r>
          </a:p>
        </p:txBody>
      </p:sp>
      <p:sp>
        <p:nvSpPr>
          <p:cNvPr id="12" name="矩形 11"/>
          <p:cNvSpPr/>
          <p:nvPr/>
        </p:nvSpPr>
        <p:spPr>
          <a:xfrm>
            <a:off x="4978107" y="3276779"/>
            <a:ext cx="3073400" cy="3477875"/>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延退将增加就业压力。由于一定时期内社会所能提供的就业岗位是有限的，老年人如果由于延迟退休政策的实施更晚退出就业岗位，年轻人的就业压力就会增大，岗位提升也可能会变慢，职业发展空间受到压缩，可能会伤害年轻人对未来的信心，增加一定的不稳定因素。</a:t>
            </a:r>
          </a:p>
        </p:txBody>
      </p:sp>
      <p:sp>
        <p:nvSpPr>
          <p:cNvPr id="13" name="矩形 12"/>
          <p:cNvSpPr/>
          <p:nvPr/>
        </p:nvSpPr>
        <p:spPr>
          <a:xfrm>
            <a:off x="8547820" y="3270440"/>
            <a:ext cx="3285084" cy="2554545"/>
          </a:xfrm>
          <a:prstGeom prst="rect">
            <a:avLst/>
          </a:prstGeom>
        </p:spPr>
        <p:txBody>
          <a:bodyPr wrap="square">
            <a:spAutoFit/>
          </a:bodyPr>
          <a:lstStyle/>
          <a:p>
            <a:r>
              <a:rPr lang="zh-CN" altLang="en-US" sz="2000" b="1" dirty="0">
                <a:latin typeface="楷体" panose="02010609060101010101" pitchFamily="49" charset="-122"/>
                <a:ea typeface="楷体" panose="02010609060101010101" pitchFamily="49" charset="-122"/>
              </a:rPr>
              <a:t>随着科学技术的不断发展，企业更需要精力充沛、专业知识结构较新的年轻人，延迟退休使身体相对日益衰弱、专业技术相对落后的老年人不得不继续留在工作岗位上，这可能会对企业生产效率造成一定影响。</a:t>
            </a:r>
          </a:p>
        </p:txBody>
      </p:sp>
      <p:sp>
        <p:nvSpPr>
          <p:cNvPr id="53" name="矩形 52"/>
          <p:cNvSpPr/>
          <p:nvPr/>
        </p:nvSpPr>
        <p:spPr>
          <a:xfrm rot="5400000" flipV="1">
            <a:off x="2800846" y="4664972"/>
            <a:ext cx="3917650" cy="225626"/>
          </a:xfrm>
          <a:prstGeom prst="rect">
            <a:avLst/>
          </a:prstGeom>
          <a:blipFill dpi="0" rotWithShape="1">
            <a:blip r:embed="rId6">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rot="5400000" flipV="1">
            <a:off x="6275524" y="4456662"/>
            <a:ext cx="3917650" cy="225626"/>
          </a:xfrm>
          <a:prstGeom prst="rect">
            <a:avLst/>
          </a:prstGeom>
          <a:blipFill dpi="0" rotWithShape="1">
            <a:blip r:embed="rId6">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9413009" y="158374"/>
            <a:ext cx="1595341" cy="1595341"/>
            <a:chOff x="9413009" y="158374"/>
            <a:chExt cx="1595341" cy="1595341"/>
          </a:xfrm>
        </p:grpSpPr>
        <p:sp>
          <p:nvSpPr>
            <p:cNvPr id="2" name="矩形 1"/>
            <p:cNvSpPr/>
            <p:nvPr/>
          </p:nvSpPr>
          <p:spPr>
            <a:xfrm rot="684708">
              <a:off x="9425850" y="378107"/>
              <a:ext cx="1569660" cy="923330"/>
            </a:xfrm>
            <a:prstGeom prst="rect">
              <a:avLst/>
            </a:prstGeom>
          </p:spPr>
          <p:txBody>
            <a:bodyPr wrap="none">
              <a:spAutoFit/>
            </a:bodyPr>
            <a:lstStyle/>
            <a:p>
              <a:r>
                <a:rPr lang="zh-CN" altLang="en-US" sz="5400" b="1" dirty="0">
                  <a:latin typeface="华文楷体" panose="02010600040101010101" pitchFamily="2" charset="-122"/>
                  <a:ea typeface="华文楷体" panose="02010600040101010101" pitchFamily="2" charset="-122"/>
                </a:rPr>
                <a:t>弊端</a:t>
              </a:r>
            </a:p>
          </p:txBody>
        </p:sp>
        <p:sp>
          <p:nvSpPr>
            <p:cNvPr id="14" name="禁止符 13"/>
            <p:cNvSpPr/>
            <p:nvPr/>
          </p:nvSpPr>
          <p:spPr>
            <a:xfrm>
              <a:off x="9413009" y="158374"/>
              <a:ext cx="1595341" cy="1595341"/>
            </a:xfrm>
            <a:prstGeom prst="noSmoking">
              <a:avLst>
                <a:gd name="adj" fmla="val 6756"/>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4233251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ppt_w</p:attrName>
                                        </p:attrNameLst>
                                      </p:cBhvr>
                                      <p:tavLst>
                                        <p:tav tm="0">
                                          <p:val>
                                            <p:fltVal val="0"/>
                                          </p:val>
                                        </p:tav>
                                        <p:tav tm="100000">
                                          <p:val>
                                            <p:strVal val="#ppt_w"/>
                                          </p:val>
                                        </p:tav>
                                      </p:tavLst>
                                    </p:anim>
                                    <p:anim calcmode="lin" valueType="num">
                                      <p:cBhvr>
                                        <p:cTn id="8" dur="750" fill="hold"/>
                                        <p:tgtEl>
                                          <p:spTgt spid="15"/>
                                        </p:tgtEl>
                                        <p:attrNameLst>
                                          <p:attrName>ppt_h</p:attrName>
                                        </p:attrNameLst>
                                      </p:cBhvr>
                                      <p:tavLst>
                                        <p:tav tm="0">
                                          <p:val>
                                            <p:fltVal val="0"/>
                                          </p:val>
                                        </p:tav>
                                        <p:tav tm="100000">
                                          <p:val>
                                            <p:strVal val="#ppt_h"/>
                                          </p:val>
                                        </p:tav>
                                      </p:tavLst>
                                    </p:anim>
                                    <p:animEffect transition="in" filter="fade">
                                      <p:cBhvr>
                                        <p:cTn id="9" dur="750"/>
                                        <p:tgtEl>
                                          <p:spTgt spid="15"/>
                                        </p:tgtEl>
                                      </p:cBhvr>
                                    </p:animEffect>
                                    <p:anim calcmode="lin" valueType="num">
                                      <p:cBhvr>
                                        <p:cTn id="10" dur="750" fill="hold"/>
                                        <p:tgtEl>
                                          <p:spTgt spid="15"/>
                                        </p:tgtEl>
                                        <p:attrNameLst>
                                          <p:attrName>ppt_x</p:attrName>
                                        </p:attrNameLst>
                                      </p:cBhvr>
                                      <p:tavLst>
                                        <p:tav tm="0">
                                          <p:val>
                                            <p:fltVal val="0.5"/>
                                          </p:val>
                                        </p:tav>
                                        <p:tav tm="100000">
                                          <p:val>
                                            <p:strVal val="#ppt_x"/>
                                          </p:val>
                                        </p:tav>
                                      </p:tavLst>
                                    </p:anim>
                                    <p:anim calcmode="lin" valueType="num">
                                      <p:cBhvr>
                                        <p:cTn id="11" dur="750" fill="hold"/>
                                        <p:tgtEl>
                                          <p:spTgt spid="15"/>
                                        </p:tgtEl>
                                        <p:attrNameLst>
                                          <p:attrName>ppt_y</p:attrName>
                                        </p:attrNameLst>
                                      </p:cBhvr>
                                      <p:tavLst>
                                        <p:tav tm="0">
                                          <p:val>
                                            <p:fltVal val="0.5"/>
                                          </p:val>
                                        </p:tav>
                                        <p:tav tm="100000">
                                          <p:val>
                                            <p:strVal val="#ppt_y"/>
                                          </p:val>
                                        </p:tav>
                                      </p:tavLst>
                                    </p:anim>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par>
                          <p:cTn id="24" fill="hold">
                            <p:stCondLst>
                              <p:cond delay="175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anim calcmode="lin" valueType="num">
                                      <p:cBhvr>
                                        <p:cTn id="28" dur="750" fill="hold"/>
                                        <p:tgtEl>
                                          <p:spTgt spid="12"/>
                                        </p:tgtEl>
                                        <p:attrNameLst>
                                          <p:attrName>ppt_x</p:attrName>
                                        </p:attrNameLst>
                                      </p:cBhvr>
                                      <p:tavLst>
                                        <p:tav tm="0">
                                          <p:val>
                                            <p:strVal val="#ppt_x"/>
                                          </p:val>
                                        </p:tav>
                                        <p:tav tm="100000">
                                          <p:val>
                                            <p:strVal val="#ppt_x"/>
                                          </p:val>
                                        </p:tav>
                                      </p:tavLst>
                                    </p:anim>
                                    <p:anim calcmode="lin" valueType="num">
                                      <p:cBhvr>
                                        <p:cTn id="29" dur="750" fill="hold"/>
                                        <p:tgtEl>
                                          <p:spTgt spid="12"/>
                                        </p:tgtEl>
                                        <p:attrNameLst>
                                          <p:attrName>ppt_y</p:attrName>
                                        </p:attrNameLst>
                                      </p:cBhvr>
                                      <p:tavLst>
                                        <p:tav tm="0">
                                          <p:val>
                                            <p:strVal val="#ppt_y+.1"/>
                                          </p:val>
                                        </p:tav>
                                        <p:tav tm="100000">
                                          <p:val>
                                            <p:strVal val="#ppt_y"/>
                                          </p:val>
                                        </p:tav>
                                      </p:tavLst>
                                    </p:anim>
                                  </p:childTnLst>
                                </p:cTn>
                              </p:par>
                              <p:par>
                                <p:cTn id="30" presetID="22" presetClass="entr" presetSubtype="8" fill="hold" nodeType="withEffect">
                                  <p:stCondLst>
                                    <p:cond delay="10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par>
                          <p:cTn id="33" fill="hold">
                            <p:stCondLst>
                              <p:cond delay="3250"/>
                            </p:stCondLst>
                            <p:childTnLst>
                              <p:par>
                                <p:cTn id="34" presetID="42"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750"/>
                                        <p:tgtEl>
                                          <p:spTgt spid="13"/>
                                        </p:tgtEl>
                                      </p:cBhvr>
                                    </p:animEffect>
                                    <p:anim calcmode="lin" valueType="num">
                                      <p:cBhvr>
                                        <p:cTn id="37" dur="750" fill="hold"/>
                                        <p:tgtEl>
                                          <p:spTgt spid="13"/>
                                        </p:tgtEl>
                                        <p:attrNameLst>
                                          <p:attrName>ppt_x</p:attrName>
                                        </p:attrNameLst>
                                      </p:cBhvr>
                                      <p:tavLst>
                                        <p:tav tm="0">
                                          <p:val>
                                            <p:strVal val="#ppt_x"/>
                                          </p:val>
                                        </p:tav>
                                        <p:tav tm="100000">
                                          <p:val>
                                            <p:strVal val="#ppt_x"/>
                                          </p:val>
                                        </p:tav>
                                      </p:tavLst>
                                    </p:anim>
                                    <p:anim calcmode="lin" valueType="num">
                                      <p:cBhvr>
                                        <p:cTn id="38"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3" name="组合 2"/>
          <p:cNvGrpSpPr/>
          <p:nvPr/>
        </p:nvGrpSpPr>
        <p:grpSpPr>
          <a:xfrm>
            <a:off x="-107701" y="105311"/>
            <a:ext cx="7497746" cy="1860697"/>
            <a:chOff x="-107701" y="312575"/>
            <a:chExt cx="7497746" cy="1860697"/>
          </a:xfrm>
        </p:grpSpPr>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肆</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为什么要延长退休年龄</a:t>
              </a:r>
            </a:p>
          </p:txBody>
        </p:sp>
      </p:grpSp>
      <p:sp>
        <p:nvSpPr>
          <p:cNvPr id="9" name="矩形 8"/>
          <p:cNvSpPr/>
          <p:nvPr/>
        </p:nvSpPr>
        <p:spPr>
          <a:xfrm>
            <a:off x="472766" y="1966008"/>
            <a:ext cx="11284567" cy="3477875"/>
          </a:xfrm>
          <a:prstGeom prst="rect">
            <a:avLst/>
          </a:prstGeom>
        </p:spPr>
        <p:txBody>
          <a:bodyPr wrap="square">
            <a:spAutoFit/>
          </a:bodyPr>
          <a:lstStyle/>
          <a:p>
            <a:r>
              <a:rPr lang="en-US" altLang="zh-CN"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我国是人口大国，早在几年前人口就突破</a:t>
            </a:r>
            <a:r>
              <a:rPr lang="en-US" altLang="zh-CN" sz="2000" b="1" dirty="0">
                <a:latin typeface="楷体" panose="02010609060101010101" pitchFamily="49" charset="-122"/>
                <a:ea typeface="楷体" panose="02010609060101010101" pitchFamily="49" charset="-122"/>
              </a:rPr>
              <a:t>13</a:t>
            </a:r>
            <a:r>
              <a:rPr lang="zh-CN" altLang="en-US" sz="2000" b="1" dirty="0">
                <a:latin typeface="楷体" panose="02010609060101010101" pitchFamily="49" charset="-122"/>
                <a:ea typeface="楷体" panose="02010609060101010101" pitchFamily="49" charset="-122"/>
              </a:rPr>
              <a:t>亿，我国是全球唯一的老年人口过亿的国家，我国</a:t>
            </a:r>
            <a:r>
              <a:rPr lang="en-US" altLang="zh-CN" sz="2000" b="1" dirty="0">
                <a:latin typeface="楷体" panose="02010609060101010101" pitchFamily="49" charset="-122"/>
                <a:ea typeface="楷体" panose="02010609060101010101" pitchFamily="49" charset="-122"/>
              </a:rPr>
              <a:t>60</a:t>
            </a:r>
            <a:r>
              <a:rPr lang="zh-CN" altLang="en-US" sz="2000" b="1" dirty="0">
                <a:latin typeface="楷体" panose="02010609060101010101" pitchFamily="49" charset="-122"/>
                <a:ea typeface="楷体" panose="02010609060101010101" pitchFamily="49" charset="-122"/>
              </a:rPr>
              <a:t>岁以上老年人占全部人口 的比例为</a:t>
            </a:r>
            <a:r>
              <a:rPr lang="en-US" altLang="zh-CN" sz="2000" b="1" dirty="0">
                <a:latin typeface="楷体" panose="02010609060101010101" pitchFamily="49" charset="-122"/>
                <a:ea typeface="楷体" panose="02010609060101010101" pitchFamily="49" charset="-122"/>
              </a:rPr>
              <a:t>14.3%;</a:t>
            </a:r>
            <a:r>
              <a:rPr lang="zh-CN" altLang="en-US" sz="2000" b="1" dirty="0">
                <a:latin typeface="楷体" panose="02010609060101010101" pitchFamily="49" charset="-122"/>
                <a:ea typeface="楷体" panose="02010609060101010101" pitchFamily="49" charset="-122"/>
              </a:rPr>
              <a:t>预测</a:t>
            </a:r>
            <a:r>
              <a:rPr lang="en-US" altLang="zh-CN" sz="2000" b="1" dirty="0">
                <a:latin typeface="楷体" panose="02010609060101010101" pitchFamily="49" charset="-122"/>
                <a:ea typeface="楷体" panose="02010609060101010101" pitchFamily="49" charset="-122"/>
              </a:rPr>
              <a:t>20</a:t>
            </a:r>
            <a:r>
              <a:rPr lang="zh-CN" altLang="en-US" sz="2000" b="1" dirty="0">
                <a:latin typeface="楷体" panose="02010609060101010101" pitchFamily="49" charset="-122"/>
                <a:ea typeface="楷体" panose="02010609060101010101" pitchFamily="49" charset="-122"/>
              </a:rPr>
              <a:t>年后，到</a:t>
            </a:r>
            <a:r>
              <a:rPr lang="en-US" altLang="zh-CN" sz="2000" b="1" dirty="0">
                <a:latin typeface="楷体" panose="02010609060101010101" pitchFamily="49" charset="-122"/>
                <a:ea typeface="楷体" panose="02010609060101010101" pitchFamily="49" charset="-122"/>
              </a:rPr>
              <a:t>2033</a:t>
            </a:r>
            <a:r>
              <a:rPr lang="zh-CN" altLang="en-US" sz="2000" b="1" dirty="0">
                <a:latin typeface="楷体" panose="02010609060101010101" pitchFamily="49" charset="-122"/>
                <a:ea typeface="楷体" panose="02010609060101010101" pitchFamily="49" charset="-122"/>
              </a:rPr>
              <a:t>年，老年人口所占比例上升到</a:t>
            </a:r>
            <a:r>
              <a:rPr lang="en-US" altLang="zh-CN" sz="2000" b="1" dirty="0">
                <a:latin typeface="楷体" panose="02010609060101010101" pitchFamily="49" charset="-122"/>
                <a:ea typeface="楷体" panose="02010609060101010101" pitchFamily="49" charset="-122"/>
              </a:rPr>
              <a:t>25.4%;2050</a:t>
            </a:r>
            <a:r>
              <a:rPr lang="zh-CN" altLang="en-US" sz="2000" b="1" dirty="0">
                <a:latin typeface="楷体" panose="02010609060101010101" pitchFamily="49" charset="-122"/>
                <a:ea typeface="楷体" panose="02010609060101010101" pitchFamily="49" charset="-122"/>
              </a:rPr>
              <a:t>年将上升到</a:t>
            </a:r>
            <a:r>
              <a:rPr lang="en-US" altLang="zh-CN" sz="2000" b="1" dirty="0">
                <a:latin typeface="楷体" panose="02010609060101010101" pitchFamily="49" charset="-122"/>
                <a:ea typeface="楷体" panose="02010609060101010101" pitchFamily="49" charset="-122"/>
              </a:rPr>
              <a:t>1/3</a:t>
            </a:r>
            <a:r>
              <a:rPr lang="zh-CN" altLang="en-US" sz="2000" b="1" dirty="0">
                <a:latin typeface="楷体" panose="02010609060101010101" pitchFamily="49" charset="-122"/>
                <a:ea typeface="楷体" panose="02010609060101010101" pitchFamily="49" charset="-122"/>
              </a:rPr>
              <a:t>，接近发达国家。随着生活水平的提高，早期退休人的工资也要跟着提高，这样就会给国家带来很大负担。面对日益严峻的老龄化形势，势必要采取一些措施，否则的话将会影响社会主义建设。人口老龄化给老龄产业发展带来机遇。但是人口老龄化，也带来劳动人口的不断减少，养老保障支出不断扩大，给经济和社会发展带来巨大挑战</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按照这个趋势，养老保险基金面临入不敷出只是时间问题</a:t>
            </a:r>
            <a:r>
              <a:rPr lang="zh-CN" altLang="en-US"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endParaRPr lang="zh-CN" altLang="en-US" sz="2000" b="1" dirty="0">
              <a:latin typeface="楷体" panose="02010609060101010101" pitchFamily="49" charset="-122"/>
              <a:ea typeface="楷体" panose="02010609060101010101" pitchFamily="49" charset="-122"/>
            </a:endParaRPr>
          </a:p>
          <a:p>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由于人均寿命都在增长，如果还维持较低的退休年龄会导致中青年劳动者的积极性。同时已经退休了的人的退休金不能持续合理的得到提高。否则还没退休的人会有很大意见，因为交了这么久这么多的钱，自己退休后，早期退休的人都赶上了现在交的人的工资，心里会很不平衡</a:t>
            </a:r>
            <a:r>
              <a:rPr lang="zh-CN" altLang="en-US" sz="2000" b="1" dirty="0" smtClean="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41722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r="622" b="27903"/>
          <a:stretch/>
        </p:blipFill>
        <p:spPr>
          <a:xfrm>
            <a:off x="38100" y="4692237"/>
            <a:ext cx="12153900" cy="2165763"/>
          </a:xfrm>
          <a:prstGeom prst="rect">
            <a:avLst/>
          </a:prstGeom>
          <a:blipFill>
            <a:blip r:embed="rId3"/>
            <a:stretch>
              <a:fillRect/>
            </a:stretch>
          </a:blipFill>
        </p:spPr>
      </p:pic>
      <p:grpSp>
        <p:nvGrpSpPr>
          <p:cNvPr id="3" name="组合 2"/>
          <p:cNvGrpSpPr/>
          <p:nvPr/>
        </p:nvGrpSpPr>
        <p:grpSpPr>
          <a:xfrm>
            <a:off x="-107701" y="105311"/>
            <a:ext cx="7497746" cy="1860697"/>
            <a:chOff x="-107701" y="312575"/>
            <a:chExt cx="7497746" cy="1860697"/>
          </a:xfrm>
        </p:grpSpPr>
        <p:grpSp>
          <p:nvGrpSpPr>
            <p:cNvPr id="2" name="组合 1"/>
            <p:cNvGrpSpPr/>
            <p:nvPr/>
          </p:nvGrpSpPr>
          <p:grpSpPr>
            <a:xfrm>
              <a:off x="-107701" y="312575"/>
              <a:ext cx="2183471" cy="1860697"/>
              <a:chOff x="4812642" y="951203"/>
              <a:chExt cx="2183471" cy="1860697"/>
            </a:xfrm>
          </p:grpSpPr>
          <p:pic>
            <p:nvPicPr>
              <p:cNvPr id="5" name="图片 4"/>
              <p:cNvPicPr>
                <a:picLocks noChangeAspect="1"/>
              </p:cNvPicPr>
              <p:nvPr/>
            </p:nvPicPr>
            <p:blipFill>
              <a:blip r:embed="rId4"/>
              <a:stretch>
                <a:fillRect/>
              </a:stretch>
            </p:blipFill>
            <p:spPr>
              <a:xfrm>
                <a:off x="4812642" y="951203"/>
                <a:ext cx="2183471" cy="1860697"/>
              </a:xfrm>
              <a:prstGeom prst="rect">
                <a:avLst/>
              </a:prstGeom>
            </p:spPr>
          </p:pic>
          <p:sp>
            <p:nvSpPr>
              <p:cNvPr id="6" name="文本框 5"/>
              <p:cNvSpPr txBox="1"/>
              <p:nvPr/>
            </p:nvSpPr>
            <p:spPr>
              <a:xfrm>
                <a:off x="5798334" y="1625768"/>
                <a:ext cx="954107" cy="1015663"/>
              </a:xfrm>
              <a:prstGeom prst="rect">
                <a:avLst/>
              </a:prstGeom>
              <a:noFill/>
            </p:spPr>
            <p:txBody>
              <a:bodyPr wrap="none" rtlCol="0">
                <a:spAutoFit/>
              </a:bodyPr>
              <a:lstStyle/>
              <a:p>
                <a:r>
                  <a:rPr lang="zh-CN" altLang="en-US" sz="6000" dirty="0">
                    <a:solidFill>
                      <a:schemeClr val="bg1">
                        <a:lumMod val="95000"/>
                      </a:schemeClr>
                    </a:solidFill>
                    <a:latin typeface="方正启体简体" panose="03000509000000000000" pitchFamily="65" charset="-122"/>
                    <a:ea typeface="方正启体简体" panose="03000509000000000000" pitchFamily="65" charset="-122"/>
                  </a:rPr>
                  <a:t>肆</a:t>
                </a:r>
                <a:endParaRPr lang="zh-CN" altLang="en-US" sz="6000" dirty="0">
                  <a:solidFill>
                    <a:schemeClr val="bg1">
                      <a:lumMod val="95000"/>
                    </a:schemeClr>
                  </a:solidFill>
                  <a:latin typeface="方正启体简体" panose="03000509000000000000" pitchFamily="65" charset="-122"/>
                  <a:ea typeface="方正启体简体" panose="03000509000000000000" pitchFamily="65" charset="-122"/>
                </a:endParaRPr>
              </a:p>
            </p:txBody>
          </p:sp>
        </p:grpSp>
        <p:sp>
          <p:nvSpPr>
            <p:cNvPr id="8" name="文本框 7"/>
            <p:cNvSpPr txBox="1"/>
            <p:nvPr/>
          </p:nvSpPr>
          <p:spPr>
            <a:xfrm>
              <a:off x="2075770" y="1141028"/>
              <a:ext cx="5314275" cy="707886"/>
            </a:xfrm>
            <a:prstGeom prst="rect">
              <a:avLst/>
            </a:prstGeom>
            <a:noFill/>
          </p:spPr>
          <p:txBody>
            <a:bodyPr wrap="none" rtlCol="0">
              <a:spAutoFit/>
            </a:bodyPr>
            <a:lstStyle/>
            <a:p>
              <a:r>
                <a:rPr lang="zh-CN" altLang="en-US" sz="4000" dirty="0">
                  <a:latin typeface="华文行楷" panose="02010800040101010101" pitchFamily="2" charset="-122"/>
                  <a:ea typeface="华文行楷" panose="02010800040101010101" pitchFamily="2" charset="-122"/>
                </a:rPr>
                <a:t>为什么要延长退休年龄</a:t>
              </a:r>
            </a:p>
          </p:txBody>
        </p:sp>
      </p:grpSp>
      <p:sp>
        <p:nvSpPr>
          <p:cNvPr id="9" name="矩形 8"/>
          <p:cNvSpPr/>
          <p:nvPr/>
        </p:nvSpPr>
        <p:spPr>
          <a:xfrm>
            <a:off x="396566" y="2470103"/>
            <a:ext cx="11436967" cy="2246769"/>
          </a:xfrm>
          <a:prstGeom prst="rect">
            <a:avLst/>
          </a:prstGeom>
        </p:spPr>
        <p:txBody>
          <a:bodyPr wrap="square">
            <a:spAutoFit/>
          </a:bodyPr>
          <a:lstStyle/>
          <a:p>
            <a:r>
              <a:rPr lang="en-US" altLang="zh-CN" sz="2000" b="1" dirty="0" smtClean="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随着文明素质程度的进一步提高，劳动者受教育年限不断延长并形成起始工作年龄普遍退后的格局，等到自己真正锻炼变成人才的时候，发现已经到了退休年龄。这样将不仅限制中老年人力资源特别是女性人力资源充分利用，还会阻碍人才强国的战略实施</a:t>
            </a:r>
            <a:r>
              <a:rPr lang="zh-CN" altLang="en-US"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endParaRPr lang="zh-CN" altLang="en-US" sz="2000" b="1" dirty="0">
              <a:latin typeface="楷体" panose="02010609060101010101" pitchFamily="49" charset="-122"/>
              <a:ea typeface="楷体" panose="02010609060101010101" pitchFamily="49" charset="-122"/>
            </a:endParaRPr>
          </a:p>
          <a:p>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提高退休年的目的并不是在于促进增长，而是缓解劳动力总量减少的速度，减弱对劳动力成本提高的预期。退休时间点非常重要，在决策方面需要慎重。延长退休年龄不仅是为了养老金的收支平衡，而且是为了让有条件的劳动者更好地为社会服务</a:t>
            </a:r>
          </a:p>
        </p:txBody>
      </p:sp>
    </p:spTree>
    <p:extLst>
      <p:ext uri="{BB962C8B-B14F-4D97-AF65-F5344CB8AC3E}">
        <p14:creationId xmlns:p14="http://schemas.microsoft.com/office/powerpoint/2010/main" val="635439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2639</TotalTime>
  <Words>3392</Words>
  <Application>Microsoft Office PowerPoint</Application>
  <PresentationFormat>宽屏</PresentationFormat>
  <Paragraphs>182</Paragraphs>
  <Slides>23</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华文行楷</vt:lpstr>
      <vt:lpstr>李旭科书法 v1.4</vt:lpstr>
      <vt:lpstr>楷体</vt:lpstr>
      <vt:lpstr>方正启体简体</vt:lpstr>
      <vt:lpstr>等线 Light</vt:lpstr>
      <vt:lpstr>Calibri</vt:lpstr>
      <vt:lpstr>等线</vt:lpstr>
      <vt:lpstr>华文楷体</vt:lpstr>
      <vt:lpstr>宋体</vt:lpstr>
      <vt:lpstr>微软雅黑</vt:lpstr>
      <vt:lpstr>Times New Roman</vt:lpstr>
      <vt:lpstr>Arial</vt:lpstr>
      <vt:lpstr>幼圆</vt:lpstr>
      <vt:lpstr>方正小篆体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延迟退休年龄相关问题研究</dc:subject>
  <dc:creator>l s</dc:creator>
  <cp:keywords>延迟退休年龄相关问题研究</cp:keywords>
  <dc:description>延迟退休年龄相关问题研究
</dc:description>
  <cp:lastModifiedBy>l s</cp:lastModifiedBy>
  <cp:revision>126</cp:revision>
  <dcterms:created xsi:type="dcterms:W3CDTF">2016-05-05T08:54:39Z</dcterms:created>
  <dcterms:modified xsi:type="dcterms:W3CDTF">2016-05-21T15:13:16Z</dcterms:modified>
  <cp:contentStatus>最终状态</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